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60" r:id="rId11"/>
    <p:sldId id="261" r:id="rId12"/>
    <p:sldId id="262" r:id="rId13"/>
    <p:sldId id="263" r:id="rId14"/>
    <p:sldId id="264" r:id="rId15"/>
    <p:sldId id="265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17817-3E3F-44D7-8507-A907E400A9D3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0DB7EB-7C99-43E2-AB32-6B05939832A9}">
      <dgm:prSet phldrT="[Текст]" custT="1"/>
      <dgm:spPr/>
      <dgm:t>
        <a:bodyPr/>
        <a:lstStyle/>
        <a:p>
          <a:r>
            <a:rPr lang="ru-RU" sz="6600" b="1" dirty="0" smtClean="0"/>
            <a:t>р</a:t>
          </a:r>
          <a:r>
            <a:rPr lang="ru-RU" sz="6600" b="1" dirty="0" smtClean="0">
              <a:solidFill>
                <a:srgbClr val="FF0000"/>
              </a:solidFill>
            </a:rPr>
            <a:t>е</a:t>
          </a:r>
          <a:r>
            <a:rPr lang="ru-RU" sz="6600" b="1" dirty="0" smtClean="0"/>
            <a:t>бён</a:t>
          </a:r>
          <a:r>
            <a:rPr lang="ru-RU" sz="6600" b="1" dirty="0" smtClean="0">
              <a:solidFill>
                <a:srgbClr val="FF0000"/>
              </a:solidFill>
            </a:rPr>
            <a:t>о</a:t>
          </a:r>
          <a:r>
            <a:rPr lang="ru-RU" sz="6600" b="1" dirty="0" smtClean="0"/>
            <a:t>к</a:t>
          </a:r>
          <a:endParaRPr lang="ru-RU" sz="6600" b="1" dirty="0"/>
        </a:p>
      </dgm:t>
    </dgm:pt>
    <dgm:pt modelId="{A68A2013-F717-43E3-B7CE-7CA1E9F95A28}" type="parTrans" cxnId="{62DFBBDA-9C96-4A16-A118-EAE349409EE7}">
      <dgm:prSet/>
      <dgm:spPr/>
      <dgm:t>
        <a:bodyPr/>
        <a:lstStyle/>
        <a:p>
          <a:endParaRPr lang="ru-RU"/>
        </a:p>
      </dgm:t>
    </dgm:pt>
    <dgm:pt modelId="{5D8FD893-C8C7-43E8-AEDE-74B96024FE11}" type="sibTrans" cxnId="{62DFBBDA-9C96-4A16-A118-EAE349409EE7}">
      <dgm:prSet/>
      <dgm:spPr/>
      <dgm:t>
        <a:bodyPr/>
        <a:lstStyle/>
        <a:p>
          <a:endParaRPr lang="ru-RU"/>
        </a:p>
      </dgm:t>
    </dgm:pt>
    <dgm:pt modelId="{7FA9E7B2-71EB-477F-9977-10E0B6ABF536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люб</a:t>
          </a:r>
          <a:r>
            <a:rPr lang="ru-RU" sz="2800" b="1" dirty="0" smtClean="0">
              <a:solidFill>
                <a:srgbClr val="C00000"/>
              </a:solidFill>
            </a:rPr>
            <a:t>о</a:t>
          </a:r>
          <a:r>
            <a:rPr lang="ru-RU" sz="2800" dirty="0" smtClean="0">
              <a:solidFill>
                <a:srgbClr val="C00000"/>
              </a:solidFill>
            </a:rPr>
            <a:t>знательный</a:t>
          </a:r>
          <a:endParaRPr lang="ru-RU" sz="2800" dirty="0">
            <a:solidFill>
              <a:srgbClr val="C00000"/>
            </a:solidFill>
          </a:endParaRPr>
        </a:p>
      </dgm:t>
    </dgm:pt>
    <dgm:pt modelId="{7D4D3304-0C8D-42B0-9C23-857BCF3CF8BC}" type="parTrans" cxnId="{525A8C6C-A6D0-4B2F-B48E-CEF543D4B46A}">
      <dgm:prSet/>
      <dgm:spPr/>
      <dgm:t>
        <a:bodyPr/>
        <a:lstStyle/>
        <a:p>
          <a:endParaRPr lang="ru-RU"/>
        </a:p>
      </dgm:t>
    </dgm:pt>
    <dgm:pt modelId="{3BD07612-20B0-42E2-B0B9-28A69BB11990}" type="sibTrans" cxnId="{525A8C6C-A6D0-4B2F-B48E-CEF543D4B46A}">
      <dgm:prSet/>
      <dgm:spPr/>
      <dgm:t>
        <a:bodyPr/>
        <a:lstStyle/>
        <a:p>
          <a:endParaRPr lang="ru-RU"/>
        </a:p>
      </dgm:t>
    </dgm:pt>
    <dgm:pt modelId="{1554E69B-14DF-4459-A52C-B374026BA239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</a:t>
          </a:r>
          <a:r>
            <a:rPr lang="ru-RU" b="1" dirty="0" smtClean="0">
              <a:solidFill>
                <a:srgbClr val="002060"/>
              </a:solidFill>
            </a:rPr>
            <a:t>о</a:t>
          </a:r>
          <a:r>
            <a:rPr lang="ru-RU" dirty="0" smtClean="0">
              <a:solidFill>
                <a:srgbClr val="002060"/>
              </a:solidFill>
            </a:rPr>
            <a:t>движный</a:t>
          </a:r>
          <a:endParaRPr lang="ru-RU" dirty="0">
            <a:solidFill>
              <a:srgbClr val="002060"/>
            </a:solidFill>
          </a:endParaRPr>
        </a:p>
      </dgm:t>
    </dgm:pt>
    <dgm:pt modelId="{C498A47B-1A39-4505-83D0-18738FBE1C80}" type="parTrans" cxnId="{5704B461-8B0C-41A5-B291-4D8A6968823C}">
      <dgm:prSet/>
      <dgm:spPr/>
      <dgm:t>
        <a:bodyPr/>
        <a:lstStyle/>
        <a:p>
          <a:endParaRPr lang="ru-RU"/>
        </a:p>
      </dgm:t>
    </dgm:pt>
    <dgm:pt modelId="{FE3FA425-0C88-4324-9951-CAD7AAA0C978}" type="sibTrans" cxnId="{5704B461-8B0C-41A5-B291-4D8A6968823C}">
      <dgm:prSet/>
      <dgm:spPr/>
      <dgm:t>
        <a:bodyPr/>
        <a:lstStyle/>
        <a:p>
          <a:endParaRPr lang="ru-RU"/>
        </a:p>
      </dgm:t>
    </dgm:pt>
    <dgm:pt modelId="{FC833F45-F0F1-4E4C-8AC5-973C3EB46A7F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п</a:t>
          </a:r>
          <a:r>
            <a:rPr lang="ru-RU" b="1" dirty="0" smtClean="0">
              <a:solidFill>
                <a:srgbClr val="7030A0"/>
              </a:solidFill>
            </a:rPr>
            <a:t>о</a:t>
          </a:r>
          <a:r>
            <a:rPr lang="ru-RU" dirty="0" smtClean="0">
              <a:solidFill>
                <a:srgbClr val="7030A0"/>
              </a:solidFill>
            </a:rPr>
            <a:t>слушный</a:t>
          </a:r>
          <a:endParaRPr lang="ru-RU" dirty="0">
            <a:solidFill>
              <a:srgbClr val="7030A0"/>
            </a:solidFill>
          </a:endParaRPr>
        </a:p>
      </dgm:t>
    </dgm:pt>
    <dgm:pt modelId="{2CD4C6B1-C9FD-4E8F-9F52-64C81CEE5FD8}" type="parTrans" cxnId="{83945969-7204-4242-ACEE-6824466EB760}">
      <dgm:prSet/>
      <dgm:spPr/>
      <dgm:t>
        <a:bodyPr/>
        <a:lstStyle/>
        <a:p>
          <a:endParaRPr lang="ru-RU"/>
        </a:p>
      </dgm:t>
    </dgm:pt>
    <dgm:pt modelId="{17472038-B4CC-4294-82E0-4A7A099742E6}" type="sibTrans" cxnId="{83945969-7204-4242-ACEE-6824466EB760}">
      <dgm:prSet/>
      <dgm:spPr/>
      <dgm:t>
        <a:bodyPr/>
        <a:lstStyle/>
        <a:p>
          <a:endParaRPr lang="ru-RU"/>
        </a:p>
      </dgm:t>
    </dgm:pt>
    <dgm:pt modelId="{C77BCBE6-4FBC-41F8-B52B-2CBA0A0719D2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зд</a:t>
          </a:r>
          <a:r>
            <a:rPr lang="ru-RU" b="1" dirty="0" smtClean="0">
              <a:solidFill>
                <a:srgbClr val="00B050"/>
              </a:solidFill>
            </a:rPr>
            <a:t>о</a:t>
          </a:r>
          <a:r>
            <a:rPr lang="ru-RU" dirty="0" smtClean="0">
              <a:solidFill>
                <a:srgbClr val="00B050"/>
              </a:solidFill>
            </a:rPr>
            <a:t>ровый</a:t>
          </a:r>
          <a:endParaRPr lang="ru-RU" dirty="0">
            <a:solidFill>
              <a:srgbClr val="00B050"/>
            </a:solidFill>
          </a:endParaRPr>
        </a:p>
      </dgm:t>
    </dgm:pt>
    <dgm:pt modelId="{17A40458-0BA1-497E-8669-E6702819237B}" type="parTrans" cxnId="{15980286-46B9-40FA-8D5D-D048B6AC26BF}">
      <dgm:prSet/>
      <dgm:spPr/>
      <dgm:t>
        <a:bodyPr/>
        <a:lstStyle/>
        <a:p>
          <a:endParaRPr lang="ru-RU"/>
        </a:p>
      </dgm:t>
    </dgm:pt>
    <dgm:pt modelId="{BB60641D-718C-41BF-8B2C-CB612715E643}" type="sibTrans" cxnId="{15980286-46B9-40FA-8D5D-D048B6AC26BF}">
      <dgm:prSet/>
      <dgm:spPr/>
      <dgm:t>
        <a:bodyPr/>
        <a:lstStyle/>
        <a:p>
          <a:endParaRPr lang="ru-RU"/>
        </a:p>
      </dgm:t>
    </dgm:pt>
    <dgm:pt modelId="{D4F9BA63-9575-4A3C-94EC-DC7CA0D6B976}" type="pres">
      <dgm:prSet presAssocID="{9DF17817-3E3F-44D7-8507-A907E400A9D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A0895D-18AE-4C51-8443-E261B4FCE64C}" type="pres">
      <dgm:prSet presAssocID="{9DF17817-3E3F-44D7-8507-A907E400A9D3}" presName="matrix" presStyleCnt="0"/>
      <dgm:spPr/>
    </dgm:pt>
    <dgm:pt modelId="{602B4A22-6126-4442-94FE-930984047495}" type="pres">
      <dgm:prSet presAssocID="{9DF17817-3E3F-44D7-8507-A907E400A9D3}" presName="tile1" presStyleLbl="node1" presStyleIdx="0" presStyleCnt="4" custLinFactNeighborX="1681" custLinFactNeighborY="633"/>
      <dgm:spPr/>
      <dgm:t>
        <a:bodyPr/>
        <a:lstStyle/>
        <a:p>
          <a:endParaRPr lang="ru-RU"/>
        </a:p>
      </dgm:t>
    </dgm:pt>
    <dgm:pt modelId="{17CD28A1-3169-4985-B69F-13FB1B201EF6}" type="pres">
      <dgm:prSet presAssocID="{9DF17817-3E3F-44D7-8507-A907E400A9D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81D9E-249C-4DE1-8260-CA5CB170A2F7}" type="pres">
      <dgm:prSet presAssocID="{9DF17817-3E3F-44D7-8507-A907E400A9D3}" presName="tile2" presStyleLbl="node1" presStyleIdx="1" presStyleCnt="4"/>
      <dgm:spPr/>
      <dgm:t>
        <a:bodyPr/>
        <a:lstStyle/>
        <a:p>
          <a:endParaRPr lang="ru-RU"/>
        </a:p>
      </dgm:t>
    </dgm:pt>
    <dgm:pt modelId="{02D33C18-5975-48A7-9B9B-FE2A50ACC5E8}" type="pres">
      <dgm:prSet presAssocID="{9DF17817-3E3F-44D7-8507-A907E400A9D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BD193-CA82-41C2-89BD-59C1A9C8C667}" type="pres">
      <dgm:prSet presAssocID="{9DF17817-3E3F-44D7-8507-A907E400A9D3}" presName="tile3" presStyleLbl="node1" presStyleIdx="2" presStyleCnt="4"/>
      <dgm:spPr/>
      <dgm:t>
        <a:bodyPr/>
        <a:lstStyle/>
        <a:p>
          <a:endParaRPr lang="ru-RU"/>
        </a:p>
      </dgm:t>
    </dgm:pt>
    <dgm:pt modelId="{001238A0-0A44-4BF3-95A3-6A3B9F10D426}" type="pres">
      <dgm:prSet presAssocID="{9DF17817-3E3F-44D7-8507-A907E400A9D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73B63-BE28-4A4A-9B49-C74B5C7DFB96}" type="pres">
      <dgm:prSet presAssocID="{9DF17817-3E3F-44D7-8507-A907E400A9D3}" presName="tile4" presStyleLbl="node1" presStyleIdx="3" presStyleCnt="4"/>
      <dgm:spPr/>
      <dgm:t>
        <a:bodyPr/>
        <a:lstStyle/>
        <a:p>
          <a:endParaRPr lang="ru-RU"/>
        </a:p>
      </dgm:t>
    </dgm:pt>
    <dgm:pt modelId="{699BB387-E1CB-4900-B3BC-483FA274356A}" type="pres">
      <dgm:prSet presAssocID="{9DF17817-3E3F-44D7-8507-A907E400A9D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E41EA-6946-430A-9C83-3A0C0052D616}" type="pres">
      <dgm:prSet presAssocID="{9DF17817-3E3F-44D7-8507-A907E400A9D3}" presName="centerTile" presStyleLbl="fgShp" presStyleIdx="0" presStyleCnt="1" custScaleX="198880" custScaleY="13417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40016BF-767C-4898-B9C1-20152AD3543A}" type="presOf" srcId="{1554E69B-14DF-4459-A52C-B374026BA239}" destId="{02D33C18-5975-48A7-9B9B-FE2A50ACC5E8}" srcOrd="1" destOrd="0" presId="urn:microsoft.com/office/officeart/2005/8/layout/matrix1"/>
    <dgm:cxn modelId="{74D0097A-2AB3-41CB-874D-9A12BA433F2F}" type="presOf" srcId="{1554E69B-14DF-4459-A52C-B374026BA239}" destId="{30D81D9E-249C-4DE1-8260-CA5CB170A2F7}" srcOrd="0" destOrd="0" presId="urn:microsoft.com/office/officeart/2005/8/layout/matrix1"/>
    <dgm:cxn modelId="{C0C81C86-DF0D-464B-85DC-FC9776852D33}" type="presOf" srcId="{FC833F45-F0F1-4E4C-8AC5-973C3EB46A7F}" destId="{001238A0-0A44-4BF3-95A3-6A3B9F10D426}" srcOrd="1" destOrd="0" presId="urn:microsoft.com/office/officeart/2005/8/layout/matrix1"/>
    <dgm:cxn modelId="{62DFBBDA-9C96-4A16-A118-EAE349409EE7}" srcId="{9DF17817-3E3F-44D7-8507-A907E400A9D3}" destId="{F00DB7EB-7C99-43E2-AB32-6B05939832A9}" srcOrd="0" destOrd="0" parTransId="{A68A2013-F717-43E3-B7CE-7CA1E9F95A28}" sibTransId="{5D8FD893-C8C7-43E8-AEDE-74B96024FE11}"/>
    <dgm:cxn modelId="{15980286-46B9-40FA-8D5D-D048B6AC26BF}" srcId="{F00DB7EB-7C99-43E2-AB32-6B05939832A9}" destId="{C77BCBE6-4FBC-41F8-B52B-2CBA0A0719D2}" srcOrd="3" destOrd="0" parTransId="{17A40458-0BA1-497E-8669-E6702819237B}" sibTransId="{BB60641D-718C-41BF-8B2C-CB612715E643}"/>
    <dgm:cxn modelId="{7FCD7178-BF90-414B-8EDB-382877F85FFE}" type="presOf" srcId="{C77BCBE6-4FBC-41F8-B52B-2CBA0A0719D2}" destId="{699BB387-E1CB-4900-B3BC-483FA274356A}" srcOrd="1" destOrd="0" presId="urn:microsoft.com/office/officeart/2005/8/layout/matrix1"/>
    <dgm:cxn modelId="{5704B461-8B0C-41A5-B291-4D8A6968823C}" srcId="{F00DB7EB-7C99-43E2-AB32-6B05939832A9}" destId="{1554E69B-14DF-4459-A52C-B374026BA239}" srcOrd="1" destOrd="0" parTransId="{C498A47B-1A39-4505-83D0-18738FBE1C80}" sibTransId="{FE3FA425-0C88-4324-9951-CAD7AAA0C978}"/>
    <dgm:cxn modelId="{525A8C6C-A6D0-4B2F-B48E-CEF543D4B46A}" srcId="{F00DB7EB-7C99-43E2-AB32-6B05939832A9}" destId="{7FA9E7B2-71EB-477F-9977-10E0B6ABF536}" srcOrd="0" destOrd="0" parTransId="{7D4D3304-0C8D-42B0-9C23-857BCF3CF8BC}" sibTransId="{3BD07612-20B0-42E2-B0B9-28A69BB11990}"/>
    <dgm:cxn modelId="{B391618C-C844-402C-BCDF-110D59578E2F}" type="presOf" srcId="{C77BCBE6-4FBC-41F8-B52B-2CBA0A0719D2}" destId="{CDD73B63-BE28-4A4A-9B49-C74B5C7DFB96}" srcOrd="0" destOrd="0" presId="urn:microsoft.com/office/officeart/2005/8/layout/matrix1"/>
    <dgm:cxn modelId="{8C831F73-CA7F-4FB4-B1C5-6D36C9AF321D}" type="presOf" srcId="{F00DB7EB-7C99-43E2-AB32-6B05939832A9}" destId="{F36E41EA-6946-430A-9C83-3A0C0052D616}" srcOrd="0" destOrd="0" presId="urn:microsoft.com/office/officeart/2005/8/layout/matrix1"/>
    <dgm:cxn modelId="{00991F84-362B-459A-9185-A86673FFDA4E}" type="presOf" srcId="{FC833F45-F0F1-4E4C-8AC5-973C3EB46A7F}" destId="{3EABD193-CA82-41C2-89BD-59C1A9C8C667}" srcOrd="0" destOrd="0" presId="urn:microsoft.com/office/officeart/2005/8/layout/matrix1"/>
    <dgm:cxn modelId="{3FDD94FD-9EEA-45AD-8E0F-3714CB82B5B7}" type="presOf" srcId="{7FA9E7B2-71EB-477F-9977-10E0B6ABF536}" destId="{602B4A22-6126-4442-94FE-930984047495}" srcOrd="0" destOrd="0" presId="urn:microsoft.com/office/officeart/2005/8/layout/matrix1"/>
    <dgm:cxn modelId="{0F8FA177-87D6-4DEA-8FD9-32031A2F7A96}" type="presOf" srcId="{9DF17817-3E3F-44D7-8507-A907E400A9D3}" destId="{D4F9BA63-9575-4A3C-94EC-DC7CA0D6B976}" srcOrd="0" destOrd="0" presId="urn:microsoft.com/office/officeart/2005/8/layout/matrix1"/>
    <dgm:cxn modelId="{83945969-7204-4242-ACEE-6824466EB760}" srcId="{F00DB7EB-7C99-43E2-AB32-6B05939832A9}" destId="{FC833F45-F0F1-4E4C-8AC5-973C3EB46A7F}" srcOrd="2" destOrd="0" parTransId="{2CD4C6B1-C9FD-4E8F-9F52-64C81CEE5FD8}" sibTransId="{17472038-B4CC-4294-82E0-4A7A099742E6}"/>
    <dgm:cxn modelId="{74C790D2-138C-4CAC-A7DC-11A4788C52FA}" type="presOf" srcId="{7FA9E7B2-71EB-477F-9977-10E0B6ABF536}" destId="{17CD28A1-3169-4985-B69F-13FB1B201EF6}" srcOrd="1" destOrd="0" presId="urn:microsoft.com/office/officeart/2005/8/layout/matrix1"/>
    <dgm:cxn modelId="{F14BDF64-6B70-4CCB-813A-90CB74253FCF}" type="presParOf" srcId="{D4F9BA63-9575-4A3C-94EC-DC7CA0D6B976}" destId="{FDA0895D-18AE-4C51-8443-E261B4FCE64C}" srcOrd="0" destOrd="0" presId="urn:microsoft.com/office/officeart/2005/8/layout/matrix1"/>
    <dgm:cxn modelId="{6115A098-2007-4B36-A0AD-20838EEC0023}" type="presParOf" srcId="{FDA0895D-18AE-4C51-8443-E261B4FCE64C}" destId="{602B4A22-6126-4442-94FE-930984047495}" srcOrd="0" destOrd="0" presId="urn:microsoft.com/office/officeart/2005/8/layout/matrix1"/>
    <dgm:cxn modelId="{5808FE7E-3490-4BFA-8EF5-AEFC8266A072}" type="presParOf" srcId="{FDA0895D-18AE-4C51-8443-E261B4FCE64C}" destId="{17CD28A1-3169-4985-B69F-13FB1B201EF6}" srcOrd="1" destOrd="0" presId="urn:microsoft.com/office/officeart/2005/8/layout/matrix1"/>
    <dgm:cxn modelId="{054B04CD-2369-49DA-AF0E-16BE447E03F9}" type="presParOf" srcId="{FDA0895D-18AE-4C51-8443-E261B4FCE64C}" destId="{30D81D9E-249C-4DE1-8260-CA5CB170A2F7}" srcOrd="2" destOrd="0" presId="urn:microsoft.com/office/officeart/2005/8/layout/matrix1"/>
    <dgm:cxn modelId="{103FEF01-58BA-4BC4-B6C4-E3CFC91ACBC7}" type="presParOf" srcId="{FDA0895D-18AE-4C51-8443-E261B4FCE64C}" destId="{02D33C18-5975-48A7-9B9B-FE2A50ACC5E8}" srcOrd="3" destOrd="0" presId="urn:microsoft.com/office/officeart/2005/8/layout/matrix1"/>
    <dgm:cxn modelId="{7DC97900-9021-404B-AC9E-EC43093C6E78}" type="presParOf" srcId="{FDA0895D-18AE-4C51-8443-E261B4FCE64C}" destId="{3EABD193-CA82-41C2-89BD-59C1A9C8C667}" srcOrd="4" destOrd="0" presId="urn:microsoft.com/office/officeart/2005/8/layout/matrix1"/>
    <dgm:cxn modelId="{00536D78-78E3-4A31-9F54-586428F60F41}" type="presParOf" srcId="{FDA0895D-18AE-4C51-8443-E261B4FCE64C}" destId="{001238A0-0A44-4BF3-95A3-6A3B9F10D426}" srcOrd="5" destOrd="0" presId="urn:microsoft.com/office/officeart/2005/8/layout/matrix1"/>
    <dgm:cxn modelId="{B20F5AF0-2B58-4A0E-BA58-24892FD5A71D}" type="presParOf" srcId="{FDA0895D-18AE-4C51-8443-E261B4FCE64C}" destId="{CDD73B63-BE28-4A4A-9B49-C74B5C7DFB96}" srcOrd="6" destOrd="0" presId="urn:microsoft.com/office/officeart/2005/8/layout/matrix1"/>
    <dgm:cxn modelId="{5A92E6E8-F1BC-47EC-BE61-237FC8433BA2}" type="presParOf" srcId="{FDA0895D-18AE-4C51-8443-E261B4FCE64C}" destId="{699BB387-E1CB-4900-B3BC-483FA274356A}" srcOrd="7" destOrd="0" presId="urn:microsoft.com/office/officeart/2005/8/layout/matrix1"/>
    <dgm:cxn modelId="{78309008-3F3F-4254-9928-A39AA452990D}" type="presParOf" srcId="{D4F9BA63-9575-4A3C-94EC-DC7CA0D6B976}" destId="{F36E41EA-6946-430A-9C83-3A0C0052D61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5E0CA5-0FCB-4DFA-A751-86A907251E6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1CE97-452B-42CA-A392-BE87F7437F05}">
      <dgm:prSet phldrT="[Текст]" phldr="1"/>
      <dgm:spPr/>
      <dgm:t>
        <a:bodyPr/>
        <a:lstStyle/>
        <a:p>
          <a:endParaRPr lang="ru-RU" dirty="0"/>
        </a:p>
      </dgm:t>
    </dgm:pt>
    <dgm:pt modelId="{8956CD98-599F-4AEE-8CE4-801D5D91574C}" type="parTrans" cxnId="{96AC1F34-0061-45F8-AF5E-5519C184356E}">
      <dgm:prSet/>
      <dgm:spPr/>
      <dgm:t>
        <a:bodyPr/>
        <a:lstStyle/>
        <a:p>
          <a:endParaRPr lang="ru-RU"/>
        </a:p>
      </dgm:t>
    </dgm:pt>
    <dgm:pt modelId="{38958B94-DAEF-469F-9C87-8E72D84AAE48}" type="sibTrans" cxnId="{96AC1F34-0061-45F8-AF5E-5519C184356E}">
      <dgm:prSet/>
      <dgm:spPr/>
      <dgm:t>
        <a:bodyPr/>
        <a:lstStyle/>
        <a:p>
          <a:endParaRPr lang="ru-RU"/>
        </a:p>
      </dgm:t>
    </dgm:pt>
    <dgm:pt modelId="{5F9C78F4-9F7C-47EB-8BFD-84ED8C314089}">
      <dgm:prSet phldrT="[Текст]"/>
      <dgm:spPr/>
      <dgm:t>
        <a:bodyPr/>
        <a:lstStyle/>
        <a:p>
          <a:r>
            <a:rPr lang="ru-RU" dirty="0" smtClean="0"/>
            <a:t>Беспокоиться, заступаться за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бёнка.</a:t>
          </a:r>
          <a:endParaRPr lang="ru-RU" dirty="0"/>
        </a:p>
      </dgm:t>
    </dgm:pt>
    <dgm:pt modelId="{30679416-A1AD-4845-A299-BCFA445D6C36}" type="parTrans" cxnId="{670A61B1-C677-46E7-97D6-5881216E9279}">
      <dgm:prSet/>
      <dgm:spPr/>
      <dgm:t>
        <a:bodyPr/>
        <a:lstStyle/>
        <a:p>
          <a:endParaRPr lang="ru-RU"/>
        </a:p>
      </dgm:t>
    </dgm:pt>
    <dgm:pt modelId="{4F9CCBAF-7C12-4F3F-A2AF-D470D8F2E2FA}" type="sibTrans" cxnId="{670A61B1-C677-46E7-97D6-5881216E9279}">
      <dgm:prSet/>
      <dgm:spPr/>
      <dgm:t>
        <a:bodyPr/>
        <a:lstStyle/>
        <a:p>
          <a:endParaRPr lang="ru-RU"/>
        </a:p>
      </dgm:t>
    </dgm:pt>
    <dgm:pt modelId="{0C916DD4-0E6C-49F2-B5F6-3921FE953C40}">
      <dgm:prSet phldrT="[Текст]"/>
      <dgm:spPr/>
      <dgm:t>
        <a:bodyPr/>
        <a:lstStyle/>
        <a:p>
          <a:r>
            <a:rPr lang="ru-RU" dirty="0" smtClean="0"/>
            <a:t>Подойти к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бёнку.</a:t>
          </a:r>
          <a:endParaRPr lang="ru-RU" dirty="0"/>
        </a:p>
      </dgm:t>
    </dgm:pt>
    <dgm:pt modelId="{731BA3D5-3BA2-48ED-815C-9585C325C0AA}" type="parTrans" cxnId="{7A507CEB-AA13-416F-91E2-78C3187F6756}">
      <dgm:prSet/>
      <dgm:spPr/>
      <dgm:t>
        <a:bodyPr/>
        <a:lstStyle/>
        <a:p>
          <a:endParaRPr lang="ru-RU"/>
        </a:p>
      </dgm:t>
    </dgm:pt>
    <dgm:pt modelId="{708E3A62-140E-4F62-AB85-770D9BEDDB6C}" type="sibTrans" cxnId="{7A507CEB-AA13-416F-91E2-78C3187F6756}">
      <dgm:prSet/>
      <dgm:spPr/>
      <dgm:t>
        <a:bodyPr/>
        <a:lstStyle/>
        <a:p>
          <a:endParaRPr lang="ru-RU"/>
        </a:p>
      </dgm:t>
    </dgm:pt>
    <dgm:pt modelId="{9FD43867-521B-4D74-A3F8-697C5937B66D}">
      <dgm:prSet phldrT="[Текст]" phldr="1"/>
      <dgm:spPr/>
      <dgm:t>
        <a:bodyPr/>
        <a:lstStyle/>
        <a:p>
          <a:endParaRPr lang="ru-RU"/>
        </a:p>
      </dgm:t>
    </dgm:pt>
    <dgm:pt modelId="{743C9976-E57A-461C-A5ED-EE1E849DC2B2}" type="parTrans" cxnId="{3237C827-AD02-46BE-A375-5293FFE5CBBA}">
      <dgm:prSet/>
      <dgm:spPr/>
      <dgm:t>
        <a:bodyPr/>
        <a:lstStyle/>
        <a:p>
          <a:endParaRPr lang="ru-RU"/>
        </a:p>
      </dgm:t>
    </dgm:pt>
    <dgm:pt modelId="{47A48137-D3FF-4C5F-BD4A-85B5177E0D9D}" type="sibTrans" cxnId="{3237C827-AD02-46BE-A375-5293FFE5CBBA}">
      <dgm:prSet/>
      <dgm:spPr/>
      <dgm:t>
        <a:bodyPr/>
        <a:lstStyle/>
        <a:p>
          <a:endParaRPr lang="ru-RU"/>
        </a:p>
      </dgm:t>
    </dgm:pt>
    <dgm:pt modelId="{102C93D9-2520-4DFA-9FDC-265BD709B92E}">
      <dgm:prSet phldrT="[Текст]"/>
      <dgm:spPr/>
      <dgm:t>
        <a:bodyPr/>
        <a:lstStyle/>
        <a:p>
          <a:r>
            <a:rPr lang="ru-RU" dirty="0" smtClean="0"/>
            <a:t>Наблюдать за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бёнком.</a:t>
          </a:r>
          <a:endParaRPr lang="ru-RU" dirty="0"/>
        </a:p>
      </dgm:t>
    </dgm:pt>
    <dgm:pt modelId="{9211148D-EAD1-4BA1-8FE9-5A55A9F71CE3}" type="parTrans" cxnId="{44A45B50-45DE-4A12-BC48-6D6597E9E6A3}">
      <dgm:prSet/>
      <dgm:spPr/>
      <dgm:t>
        <a:bodyPr/>
        <a:lstStyle/>
        <a:p>
          <a:endParaRPr lang="ru-RU"/>
        </a:p>
      </dgm:t>
    </dgm:pt>
    <dgm:pt modelId="{4C7F3CEC-FECE-4E46-A90B-A84D6BBE9014}" type="sibTrans" cxnId="{44A45B50-45DE-4A12-BC48-6D6597E9E6A3}">
      <dgm:prSet/>
      <dgm:spPr/>
      <dgm:t>
        <a:bodyPr/>
        <a:lstStyle/>
        <a:p>
          <a:endParaRPr lang="ru-RU"/>
        </a:p>
      </dgm:t>
    </dgm:pt>
    <dgm:pt modelId="{1D68CD43-5F61-4F80-AF3A-63C732347C9E}">
      <dgm:prSet phldrT="[Текст]"/>
      <dgm:spPr/>
      <dgm:t>
        <a:bodyPr/>
        <a:lstStyle/>
        <a:p>
          <a:r>
            <a:rPr lang="ru-RU" dirty="0" smtClean="0"/>
            <a:t>Заботиться о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бёнке.</a:t>
          </a:r>
          <a:endParaRPr lang="ru-RU" dirty="0"/>
        </a:p>
      </dgm:t>
    </dgm:pt>
    <dgm:pt modelId="{0879E360-C5FD-41E7-8362-98F2113DA0A0}" type="parTrans" cxnId="{21408BAA-B385-4FAB-A5F7-26140373C6F3}">
      <dgm:prSet/>
      <dgm:spPr/>
      <dgm:t>
        <a:bodyPr/>
        <a:lstStyle/>
        <a:p>
          <a:endParaRPr lang="ru-RU"/>
        </a:p>
      </dgm:t>
    </dgm:pt>
    <dgm:pt modelId="{E4573D7F-992B-43C8-9D2C-AB8B1B6EB58B}" type="sibTrans" cxnId="{21408BAA-B385-4FAB-A5F7-26140373C6F3}">
      <dgm:prSet/>
      <dgm:spPr/>
      <dgm:t>
        <a:bodyPr/>
        <a:lstStyle/>
        <a:p>
          <a:endParaRPr lang="ru-RU"/>
        </a:p>
      </dgm:t>
    </dgm:pt>
    <dgm:pt modelId="{8E438459-2427-41CB-B56D-7AD43623F234}">
      <dgm:prSet phldrT="[Текст]" phldr="1"/>
      <dgm:spPr/>
      <dgm:t>
        <a:bodyPr/>
        <a:lstStyle/>
        <a:p>
          <a:endParaRPr lang="ru-RU"/>
        </a:p>
      </dgm:t>
    </dgm:pt>
    <dgm:pt modelId="{1D9717FB-3A11-426B-BB6E-DD4A0F685F07}" type="parTrans" cxnId="{044D8C2A-3228-4BB0-9B70-E6460B6CF268}">
      <dgm:prSet/>
      <dgm:spPr/>
      <dgm:t>
        <a:bodyPr/>
        <a:lstStyle/>
        <a:p>
          <a:endParaRPr lang="ru-RU"/>
        </a:p>
      </dgm:t>
    </dgm:pt>
    <dgm:pt modelId="{22C58D44-0757-4E79-9D32-FB84FF826189}" type="sibTrans" cxnId="{044D8C2A-3228-4BB0-9B70-E6460B6CF268}">
      <dgm:prSet/>
      <dgm:spPr/>
      <dgm:t>
        <a:bodyPr/>
        <a:lstStyle/>
        <a:p>
          <a:endParaRPr lang="ru-RU"/>
        </a:p>
      </dgm:t>
    </dgm:pt>
    <dgm:pt modelId="{0717EA26-DC21-42B1-9FF8-8ACEC5C5E283}">
      <dgm:prSet phldrT="[Текст]"/>
      <dgm:spPr/>
      <dgm:t>
        <a:bodyPr/>
        <a:lstStyle/>
        <a:p>
          <a:r>
            <a:rPr lang="ru-RU" dirty="0" smtClean="0"/>
            <a:t>Любоваться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бёнком.</a:t>
          </a:r>
          <a:endParaRPr lang="ru-RU" dirty="0"/>
        </a:p>
      </dgm:t>
    </dgm:pt>
    <dgm:pt modelId="{3B9204D2-4BF4-4EB5-B8C3-AB0C048DB00E}" type="parTrans" cxnId="{66BE4EB9-1817-482B-984B-521291E81BF4}">
      <dgm:prSet/>
      <dgm:spPr/>
      <dgm:t>
        <a:bodyPr/>
        <a:lstStyle/>
        <a:p>
          <a:endParaRPr lang="ru-RU"/>
        </a:p>
      </dgm:t>
    </dgm:pt>
    <dgm:pt modelId="{266B7BDB-CF31-4653-A1E7-36E396C5A31D}" type="sibTrans" cxnId="{66BE4EB9-1817-482B-984B-521291E81BF4}">
      <dgm:prSet/>
      <dgm:spPr/>
      <dgm:t>
        <a:bodyPr/>
        <a:lstStyle/>
        <a:p>
          <a:endParaRPr lang="ru-RU"/>
        </a:p>
      </dgm:t>
    </dgm:pt>
    <dgm:pt modelId="{D8343AEF-95CC-4BE8-8E43-6DB4E2B9616C}">
      <dgm:prSet phldrT="[Текст]"/>
      <dgm:spPr/>
      <dgm:t>
        <a:bodyPr/>
        <a:lstStyle/>
        <a:p>
          <a:r>
            <a:rPr lang="ru-RU" dirty="0" smtClean="0"/>
            <a:t>Играть с р</a:t>
          </a:r>
          <a:r>
            <a:rPr lang="ru-RU" dirty="0" smtClean="0">
              <a:solidFill>
                <a:srgbClr val="FF0000"/>
              </a:solidFill>
            </a:rPr>
            <a:t>е</a:t>
          </a:r>
          <a:r>
            <a:rPr lang="ru-RU" dirty="0" smtClean="0"/>
            <a:t>бёнком.</a:t>
          </a:r>
          <a:endParaRPr lang="ru-RU" dirty="0"/>
        </a:p>
      </dgm:t>
    </dgm:pt>
    <dgm:pt modelId="{0A9DB2D7-68D5-45A1-A535-682A1AAFBAEE}" type="parTrans" cxnId="{048A6A7B-F53A-4836-869B-D6FA33ADA16E}">
      <dgm:prSet/>
      <dgm:spPr/>
      <dgm:t>
        <a:bodyPr/>
        <a:lstStyle/>
        <a:p>
          <a:endParaRPr lang="ru-RU"/>
        </a:p>
      </dgm:t>
    </dgm:pt>
    <dgm:pt modelId="{E439022D-933A-48BE-8453-329E02D45C97}" type="sibTrans" cxnId="{048A6A7B-F53A-4836-869B-D6FA33ADA16E}">
      <dgm:prSet/>
      <dgm:spPr/>
      <dgm:t>
        <a:bodyPr/>
        <a:lstStyle/>
        <a:p>
          <a:endParaRPr lang="ru-RU"/>
        </a:p>
      </dgm:t>
    </dgm:pt>
    <dgm:pt modelId="{E6341028-8C70-40A3-AA6B-CDF996ECF09D}" type="pres">
      <dgm:prSet presAssocID="{B45E0CA5-0FCB-4DFA-A751-86A907251E6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63AB0A-0BE1-476C-BDC1-8CAA3B0BC99B}" type="pres">
      <dgm:prSet presAssocID="{DAF1CE97-452B-42CA-A392-BE87F7437F05}" presName="composite" presStyleCnt="0"/>
      <dgm:spPr/>
    </dgm:pt>
    <dgm:pt modelId="{EFD298C5-81F1-4E9A-9C21-A6A67E91E10F}" type="pres">
      <dgm:prSet presAssocID="{DAF1CE97-452B-42CA-A392-BE87F7437F0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42CDD-1361-4F85-9C08-148F391ED363}" type="pres">
      <dgm:prSet presAssocID="{DAF1CE97-452B-42CA-A392-BE87F7437F0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D3376B-EEE8-4416-9370-74CEF4B06B2A}" type="pres">
      <dgm:prSet presAssocID="{38958B94-DAEF-469F-9C87-8E72D84AAE48}" presName="sp" presStyleCnt="0"/>
      <dgm:spPr/>
    </dgm:pt>
    <dgm:pt modelId="{B1D4CC1D-C55F-4FC1-B535-6274680874D4}" type="pres">
      <dgm:prSet presAssocID="{9FD43867-521B-4D74-A3F8-697C5937B66D}" presName="composite" presStyleCnt="0"/>
      <dgm:spPr/>
    </dgm:pt>
    <dgm:pt modelId="{847415A4-96CD-4088-864B-292CE80250B8}" type="pres">
      <dgm:prSet presAssocID="{9FD43867-521B-4D74-A3F8-697C5937B66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D634D-CE94-4BE2-B01A-76A095397E82}" type="pres">
      <dgm:prSet presAssocID="{9FD43867-521B-4D74-A3F8-697C5937B66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BE660-58A1-4871-A260-22461054045C}" type="pres">
      <dgm:prSet presAssocID="{47A48137-D3FF-4C5F-BD4A-85B5177E0D9D}" presName="sp" presStyleCnt="0"/>
      <dgm:spPr/>
    </dgm:pt>
    <dgm:pt modelId="{8FA02863-9951-4444-BB85-6DB3031624E7}" type="pres">
      <dgm:prSet presAssocID="{8E438459-2427-41CB-B56D-7AD43623F234}" presName="composite" presStyleCnt="0"/>
      <dgm:spPr/>
    </dgm:pt>
    <dgm:pt modelId="{E532ADDD-7041-4DCE-9071-D2F4A57CEB39}" type="pres">
      <dgm:prSet presAssocID="{8E438459-2427-41CB-B56D-7AD43623F234}" presName="parentText" presStyleLbl="alignNode1" presStyleIdx="2" presStyleCnt="3" custLinFactNeighborX="-4648" custLinFactNeighborY="-3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F106C-55FE-460C-BCEF-8C7CD469E50F}" type="pres">
      <dgm:prSet presAssocID="{8E438459-2427-41CB-B56D-7AD43623F23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8A6A7B-F53A-4836-869B-D6FA33ADA16E}" srcId="{8E438459-2427-41CB-B56D-7AD43623F234}" destId="{D8343AEF-95CC-4BE8-8E43-6DB4E2B9616C}" srcOrd="1" destOrd="0" parTransId="{0A9DB2D7-68D5-45A1-A535-682A1AAFBAEE}" sibTransId="{E439022D-933A-48BE-8453-329E02D45C97}"/>
    <dgm:cxn modelId="{21408BAA-B385-4FAB-A5F7-26140373C6F3}" srcId="{9FD43867-521B-4D74-A3F8-697C5937B66D}" destId="{1D68CD43-5F61-4F80-AF3A-63C732347C9E}" srcOrd="1" destOrd="0" parTransId="{0879E360-C5FD-41E7-8362-98F2113DA0A0}" sibTransId="{E4573D7F-992B-43C8-9D2C-AB8B1B6EB58B}"/>
    <dgm:cxn modelId="{B2D5D2EF-75C6-4582-ADDD-3D23E774E0C5}" type="presOf" srcId="{5F9C78F4-9F7C-47EB-8BFD-84ED8C314089}" destId="{0C442CDD-1361-4F85-9C08-148F391ED363}" srcOrd="0" destOrd="0" presId="urn:microsoft.com/office/officeart/2005/8/layout/chevron2"/>
    <dgm:cxn modelId="{C5F0B32F-DB98-40F9-B74B-A6DD8433C38E}" type="presOf" srcId="{DAF1CE97-452B-42CA-A392-BE87F7437F05}" destId="{EFD298C5-81F1-4E9A-9C21-A6A67E91E10F}" srcOrd="0" destOrd="0" presId="urn:microsoft.com/office/officeart/2005/8/layout/chevron2"/>
    <dgm:cxn modelId="{491B6B4D-D5BD-4A5F-919F-3C842F2ED233}" type="presOf" srcId="{0C916DD4-0E6C-49F2-B5F6-3921FE953C40}" destId="{0C442CDD-1361-4F85-9C08-148F391ED363}" srcOrd="0" destOrd="1" presId="urn:microsoft.com/office/officeart/2005/8/layout/chevron2"/>
    <dgm:cxn modelId="{3237C827-AD02-46BE-A375-5293FFE5CBBA}" srcId="{B45E0CA5-0FCB-4DFA-A751-86A907251E6B}" destId="{9FD43867-521B-4D74-A3F8-697C5937B66D}" srcOrd="1" destOrd="0" parTransId="{743C9976-E57A-461C-A5ED-EE1E849DC2B2}" sibTransId="{47A48137-D3FF-4C5F-BD4A-85B5177E0D9D}"/>
    <dgm:cxn modelId="{686D415A-0C2D-4914-B1B9-1A166C33144C}" type="presOf" srcId="{9FD43867-521B-4D74-A3F8-697C5937B66D}" destId="{847415A4-96CD-4088-864B-292CE80250B8}" srcOrd="0" destOrd="0" presId="urn:microsoft.com/office/officeart/2005/8/layout/chevron2"/>
    <dgm:cxn modelId="{205F61E7-3FC1-40C8-B358-305068026AF2}" type="presOf" srcId="{B45E0CA5-0FCB-4DFA-A751-86A907251E6B}" destId="{E6341028-8C70-40A3-AA6B-CDF996ECF09D}" srcOrd="0" destOrd="0" presId="urn:microsoft.com/office/officeart/2005/8/layout/chevron2"/>
    <dgm:cxn modelId="{F7A9D031-F053-404E-80B1-867F709F0B64}" type="presOf" srcId="{8E438459-2427-41CB-B56D-7AD43623F234}" destId="{E532ADDD-7041-4DCE-9071-D2F4A57CEB39}" srcOrd="0" destOrd="0" presId="urn:microsoft.com/office/officeart/2005/8/layout/chevron2"/>
    <dgm:cxn modelId="{E72A45D1-2BE3-4AFE-8E92-F874F39A386A}" type="presOf" srcId="{0717EA26-DC21-42B1-9FF8-8ACEC5C5E283}" destId="{69DF106C-55FE-460C-BCEF-8C7CD469E50F}" srcOrd="0" destOrd="0" presId="urn:microsoft.com/office/officeart/2005/8/layout/chevron2"/>
    <dgm:cxn modelId="{044D8C2A-3228-4BB0-9B70-E6460B6CF268}" srcId="{B45E0CA5-0FCB-4DFA-A751-86A907251E6B}" destId="{8E438459-2427-41CB-B56D-7AD43623F234}" srcOrd="2" destOrd="0" parTransId="{1D9717FB-3A11-426B-BB6E-DD4A0F685F07}" sibTransId="{22C58D44-0757-4E79-9D32-FB84FF826189}"/>
    <dgm:cxn modelId="{670A61B1-C677-46E7-97D6-5881216E9279}" srcId="{DAF1CE97-452B-42CA-A392-BE87F7437F05}" destId="{5F9C78F4-9F7C-47EB-8BFD-84ED8C314089}" srcOrd="0" destOrd="0" parTransId="{30679416-A1AD-4845-A299-BCFA445D6C36}" sibTransId="{4F9CCBAF-7C12-4F3F-A2AF-D470D8F2E2FA}"/>
    <dgm:cxn modelId="{31AB4782-A321-4F66-BB2F-4DE06BEE724A}" type="presOf" srcId="{D8343AEF-95CC-4BE8-8E43-6DB4E2B9616C}" destId="{69DF106C-55FE-460C-BCEF-8C7CD469E50F}" srcOrd="0" destOrd="1" presId="urn:microsoft.com/office/officeart/2005/8/layout/chevron2"/>
    <dgm:cxn modelId="{44A45B50-45DE-4A12-BC48-6D6597E9E6A3}" srcId="{9FD43867-521B-4D74-A3F8-697C5937B66D}" destId="{102C93D9-2520-4DFA-9FDC-265BD709B92E}" srcOrd="0" destOrd="0" parTransId="{9211148D-EAD1-4BA1-8FE9-5A55A9F71CE3}" sibTransId="{4C7F3CEC-FECE-4E46-A90B-A84D6BBE9014}"/>
    <dgm:cxn modelId="{7A507CEB-AA13-416F-91E2-78C3187F6756}" srcId="{DAF1CE97-452B-42CA-A392-BE87F7437F05}" destId="{0C916DD4-0E6C-49F2-B5F6-3921FE953C40}" srcOrd="1" destOrd="0" parTransId="{731BA3D5-3BA2-48ED-815C-9585C325C0AA}" sibTransId="{708E3A62-140E-4F62-AB85-770D9BEDDB6C}"/>
    <dgm:cxn modelId="{3206D96D-1DAF-4D26-BD80-5478EDF97489}" type="presOf" srcId="{102C93D9-2520-4DFA-9FDC-265BD709B92E}" destId="{61DD634D-CE94-4BE2-B01A-76A095397E82}" srcOrd="0" destOrd="0" presId="urn:microsoft.com/office/officeart/2005/8/layout/chevron2"/>
    <dgm:cxn modelId="{864597B1-E292-42B2-A205-DFA048D43446}" type="presOf" srcId="{1D68CD43-5F61-4F80-AF3A-63C732347C9E}" destId="{61DD634D-CE94-4BE2-B01A-76A095397E82}" srcOrd="0" destOrd="1" presId="urn:microsoft.com/office/officeart/2005/8/layout/chevron2"/>
    <dgm:cxn modelId="{66BE4EB9-1817-482B-984B-521291E81BF4}" srcId="{8E438459-2427-41CB-B56D-7AD43623F234}" destId="{0717EA26-DC21-42B1-9FF8-8ACEC5C5E283}" srcOrd="0" destOrd="0" parTransId="{3B9204D2-4BF4-4EB5-B8C3-AB0C048DB00E}" sibTransId="{266B7BDB-CF31-4653-A1E7-36E396C5A31D}"/>
    <dgm:cxn modelId="{96AC1F34-0061-45F8-AF5E-5519C184356E}" srcId="{B45E0CA5-0FCB-4DFA-A751-86A907251E6B}" destId="{DAF1CE97-452B-42CA-A392-BE87F7437F05}" srcOrd="0" destOrd="0" parTransId="{8956CD98-599F-4AEE-8CE4-801D5D91574C}" sibTransId="{38958B94-DAEF-469F-9C87-8E72D84AAE48}"/>
    <dgm:cxn modelId="{B16C1B50-DB5D-44A1-8C8A-1826562DA7F4}" type="presParOf" srcId="{E6341028-8C70-40A3-AA6B-CDF996ECF09D}" destId="{CB63AB0A-0BE1-476C-BDC1-8CAA3B0BC99B}" srcOrd="0" destOrd="0" presId="urn:microsoft.com/office/officeart/2005/8/layout/chevron2"/>
    <dgm:cxn modelId="{49016EC5-241B-4515-B46B-1B087133606E}" type="presParOf" srcId="{CB63AB0A-0BE1-476C-BDC1-8CAA3B0BC99B}" destId="{EFD298C5-81F1-4E9A-9C21-A6A67E91E10F}" srcOrd="0" destOrd="0" presId="urn:microsoft.com/office/officeart/2005/8/layout/chevron2"/>
    <dgm:cxn modelId="{CEC7CADD-98EB-4490-B95A-111551D8E425}" type="presParOf" srcId="{CB63AB0A-0BE1-476C-BDC1-8CAA3B0BC99B}" destId="{0C442CDD-1361-4F85-9C08-148F391ED363}" srcOrd="1" destOrd="0" presId="urn:microsoft.com/office/officeart/2005/8/layout/chevron2"/>
    <dgm:cxn modelId="{618FEC6A-7B51-4336-BB39-6F3B93EBB08A}" type="presParOf" srcId="{E6341028-8C70-40A3-AA6B-CDF996ECF09D}" destId="{0AD3376B-EEE8-4416-9370-74CEF4B06B2A}" srcOrd="1" destOrd="0" presId="urn:microsoft.com/office/officeart/2005/8/layout/chevron2"/>
    <dgm:cxn modelId="{FA1349FC-C786-4C1C-B702-5A10E67E7CAF}" type="presParOf" srcId="{E6341028-8C70-40A3-AA6B-CDF996ECF09D}" destId="{B1D4CC1D-C55F-4FC1-B535-6274680874D4}" srcOrd="2" destOrd="0" presId="urn:microsoft.com/office/officeart/2005/8/layout/chevron2"/>
    <dgm:cxn modelId="{941AF074-0886-4F69-BA4A-8C7837F858CA}" type="presParOf" srcId="{B1D4CC1D-C55F-4FC1-B535-6274680874D4}" destId="{847415A4-96CD-4088-864B-292CE80250B8}" srcOrd="0" destOrd="0" presId="urn:microsoft.com/office/officeart/2005/8/layout/chevron2"/>
    <dgm:cxn modelId="{D47AEB76-CCF6-45EA-98E6-C9339D65CD8E}" type="presParOf" srcId="{B1D4CC1D-C55F-4FC1-B535-6274680874D4}" destId="{61DD634D-CE94-4BE2-B01A-76A095397E82}" srcOrd="1" destOrd="0" presId="urn:microsoft.com/office/officeart/2005/8/layout/chevron2"/>
    <dgm:cxn modelId="{28B743B0-15A9-4A51-8DD1-17FC1C4261D0}" type="presParOf" srcId="{E6341028-8C70-40A3-AA6B-CDF996ECF09D}" destId="{C0EBE660-58A1-4871-A260-22461054045C}" srcOrd="3" destOrd="0" presId="urn:microsoft.com/office/officeart/2005/8/layout/chevron2"/>
    <dgm:cxn modelId="{D3F68540-1CB2-4C19-B309-206C23BB4CF6}" type="presParOf" srcId="{E6341028-8C70-40A3-AA6B-CDF996ECF09D}" destId="{8FA02863-9951-4444-BB85-6DB3031624E7}" srcOrd="4" destOrd="0" presId="urn:microsoft.com/office/officeart/2005/8/layout/chevron2"/>
    <dgm:cxn modelId="{0CE3727E-CB98-4373-B189-1AB47793565A}" type="presParOf" srcId="{8FA02863-9951-4444-BB85-6DB3031624E7}" destId="{E532ADDD-7041-4DCE-9071-D2F4A57CEB39}" srcOrd="0" destOrd="0" presId="urn:microsoft.com/office/officeart/2005/8/layout/chevron2"/>
    <dgm:cxn modelId="{0FC2EC4D-6AD0-4597-B380-CF2AA4C3F134}" type="presParOf" srcId="{8FA02863-9951-4444-BB85-6DB3031624E7}" destId="{69DF106C-55FE-460C-BCEF-8C7CD469E50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D56994-6072-429D-A9A7-04CF1DACCEB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C30EB8-8150-4852-A6CA-5842C126CAF1}">
      <dgm:prSet phldrT="[Текст]" custT="1"/>
      <dgm:spPr/>
      <dgm:t>
        <a:bodyPr/>
        <a:lstStyle/>
        <a:p>
          <a:r>
            <a:rPr lang="ru-RU" sz="2800" dirty="0" smtClean="0"/>
            <a:t>покупаем</a:t>
          </a:r>
          <a:endParaRPr lang="ru-RU" sz="2800" dirty="0"/>
        </a:p>
      </dgm:t>
    </dgm:pt>
    <dgm:pt modelId="{2D9DD0E5-4B04-42B5-A356-039363BE6DD9}" type="parTrans" cxnId="{E5711414-471E-4AE2-B66C-6EA932396A44}">
      <dgm:prSet/>
      <dgm:spPr/>
      <dgm:t>
        <a:bodyPr/>
        <a:lstStyle/>
        <a:p>
          <a:endParaRPr lang="ru-RU"/>
        </a:p>
      </dgm:t>
    </dgm:pt>
    <dgm:pt modelId="{4DC90544-FC29-41F2-8ABD-2C0DFC6F2053}" type="sibTrans" cxnId="{E5711414-471E-4AE2-B66C-6EA932396A44}">
      <dgm:prSet/>
      <dgm:spPr/>
      <dgm:t>
        <a:bodyPr/>
        <a:lstStyle/>
        <a:p>
          <a:endParaRPr lang="ru-RU"/>
        </a:p>
      </dgm:t>
    </dgm:pt>
    <dgm:pt modelId="{FCEAA195-345C-4E6B-99C7-E09137E0C758}">
      <dgm:prSet phldrT="[Текст]" custT="1"/>
      <dgm:spPr/>
      <dgm:t>
        <a:bodyPr/>
        <a:lstStyle/>
        <a:p>
          <a:r>
            <a:rPr lang="ru-RU" sz="2800" dirty="0" smtClean="0"/>
            <a:t>смотрим</a:t>
          </a:r>
          <a:endParaRPr lang="ru-RU" sz="2800" dirty="0"/>
        </a:p>
      </dgm:t>
    </dgm:pt>
    <dgm:pt modelId="{9BB89DD0-5077-46B5-88AD-5C3F9304068A}" type="parTrans" cxnId="{81720503-577C-4D6A-AB55-4C1B4AE3F48A}">
      <dgm:prSet/>
      <dgm:spPr/>
      <dgm:t>
        <a:bodyPr/>
        <a:lstStyle/>
        <a:p>
          <a:endParaRPr lang="ru-RU"/>
        </a:p>
      </dgm:t>
    </dgm:pt>
    <dgm:pt modelId="{49194EA0-483D-4518-96AA-C038E4149C23}" type="sibTrans" cxnId="{81720503-577C-4D6A-AB55-4C1B4AE3F48A}">
      <dgm:prSet/>
      <dgm:spPr/>
      <dgm:t>
        <a:bodyPr/>
        <a:lstStyle/>
        <a:p>
          <a:endParaRPr lang="ru-RU"/>
        </a:p>
      </dgm:t>
    </dgm:pt>
    <dgm:pt modelId="{6284A624-2143-4135-B2B9-B7A06F511ABC}">
      <dgm:prSet phldrT="[Текст]" custT="1"/>
      <dgm:spPr/>
      <dgm:t>
        <a:bodyPr/>
        <a:lstStyle/>
        <a:p>
          <a:r>
            <a:rPr lang="ru-RU" sz="2800" dirty="0" smtClean="0"/>
            <a:t>настраиваем</a:t>
          </a:r>
          <a:endParaRPr lang="ru-RU" sz="2800" dirty="0"/>
        </a:p>
      </dgm:t>
    </dgm:pt>
    <dgm:pt modelId="{A49B134B-4A25-495B-9E5D-BABB5246A837}" type="parTrans" cxnId="{A136FF88-0ACF-4EEA-B915-FD528C5B1B7E}">
      <dgm:prSet/>
      <dgm:spPr/>
      <dgm:t>
        <a:bodyPr/>
        <a:lstStyle/>
        <a:p>
          <a:endParaRPr lang="ru-RU"/>
        </a:p>
      </dgm:t>
    </dgm:pt>
    <dgm:pt modelId="{B1B5F490-22B6-4436-882F-49B04B70511D}" type="sibTrans" cxnId="{A136FF88-0ACF-4EEA-B915-FD528C5B1B7E}">
      <dgm:prSet/>
      <dgm:spPr/>
      <dgm:t>
        <a:bodyPr/>
        <a:lstStyle/>
        <a:p>
          <a:endParaRPr lang="ru-RU"/>
        </a:p>
      </dgm:t>
    </dgm:pt>
    <dgm:pt modelId="{54321F45-A769-4E18-A27A-296CF919EAB5}">
      <dgm:prSet phldrT="[Текст]"/>
      <dgm:spPr/>
      <dgm:t>
        <a:bodyPr/>
        <a:lstStyle/>
        <a:p>
          <a:r>
            <a:rPr lang="ru-RU" b="1" dirty="0" smtClean="0"/>
            <a:t>Т</a:t>
          </a:r>
          <a:r>
            <a:rPr lang="ru-RU" b="1" dirty="0" smtClean="0">
              <a:solidFill>
                <a:srgbClr val="FF0000"/>
              </a:solidFill>
            </a:rPr>
            <a:t>е</a:t>
          </a:r>
          <a:r>
            <a:rPr lang="ru-RU" b="1" dirty="0" smtClean="0"/>
            <a:t>л</a:t>
          </a:r>
          <a:r>
            <a:rPr lang="ru-RU" b="1" dirty="0" smtClean="0">
              <a:solidFill>
                <a:srgbClr val="FF0000"/>
              </a:solidFill>
            </a:rPr>
            <a:t>е</a:t>
          </a:r>
          <a:r>
            <a:rPr lang="ru-RU" b="1" dirty="0" smtClean="0"/>
            <a:t>виз</a:t>
          </a:r>
          <a:r>
            <a:rPr lang="ru-RU" b="1" dirty="0" smtClean="0">
              <a:solidFill>
                <a:srgbClr val="FF0000"/>
              </a:solidFill>
            </a:rPr>
            <a:t>о</a:t>
          </a:r>
          <a:r>
            <a:rPr lang="ru-RU" b="1" dirty="0" smtClean="0"/>
            <a:t>р</a:t>
          </a:r>
          <a:endParaRPr lang="ru-RU" b="1" dirty="0"/>
        </a:p>
      </dgm:t>
    </dgm:pt>
    <dgm:pt modelId="{FEB6F9F6-393C-49B3-8D91-A272E124F18B}" type="parTrans" cxnId="{804AEC20-E2E4-4512-AC3B-A50C45D841C4}">
      <dgm:prSet/>
      <dgm:spPr/>
      <dgm:t>
        <a:bodyPr/>
        <a:lstStyle/>
        <a:p>
          <a:endParaRPr lang="ru-RU"/>
        </a:p>
      </dgm:t>
    </dgm:pt>
    <dgm:pt modelId="{F32B97C5-9B75-4302-B3A5-DE04F64F0A6B}" type="sibTrans" cxnId="{804AEC20-E2E4-4512-AC3B-A50C45D841C4}">
      <dgm:prSet/>
      <dgm:spPr/>
      <dgm:t>
        <a:bodyPr/>
        <a:lstStyle/>
        <a:p>
          <a:endParaRPr lang="ru-RU"/>
        </a:p>
      </dgm:t>
    </dgm:pt>
    <dgm:pt modelId="{851C0EFA-DBBE-489B-8519-7C3BC10A2087}" type="pres">
      <dgm:prSet presAssocID="{01D56994-6072-429D-A9A7-04CF1DACCEB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2FAD539-E613-425D-B00C-883DDEF14E9C}" type="pres">
      <dgm:prSet presAssocID="{01D56994-6072-429D-A9A7-04CF1DACCEB3}" presName="pyramid" presStyleLbl="node1" presStyleIdx="0" presStyleCnt="1" custScaleX="119559" custLinFactNeighborX="131" custLinFactNeighborY="-1533"/>
      <dgm:spPr>
        <a:prstGeom prst="rect">
          <a:avLst/>
        </a:prstGeom>
      </dgm:spPr>
    </dgm:pt>
    <dgm:pt modelId="{7604AFC1-D44B-4FB2-9E44-FDEC62E55A11}" type="pres">
      <dgm:prSet presAssocID="{01D56994-6072-429D-A9A7-04CF1DACCEB3}" presName="theList" presStyleCnt="0"/>
      <dgm:spPr/>
    </dgm:pt>
    <dgm:pt modelId="{479D460A-278C-4F94-8CDF-C3FAC2F457F3}" type="pres">
      <dgm:prSet presAssocID="{A0C30EB8-8150-4852-A6CA-5842C126CAF1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26445-3715-4893-B8DF-0230AB81E781}" type="pres">
      <dgm:prSet presAssocID="{A0C30EB8-8150-4852-A6CA-5842C126CAF1}" presName="aSpace" presStyleCnt="0"/>
      <dgm:spPr/>
    </dgm:pt>
    <dgm:pt modelId="{FA1CF0EB-50BF-4D81-B528-855610DD3982}" type="pres">
      <dgm:prSet presAssocID="{FCEAA195-345C-4E6B-99C7-E09137E0C758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47756-3D74-4762-8DC9-5689FA68CC5D}" type="pres">
      <dgm:prSet presAssocID="{FCEAA195-345C-4E6B-99C7-E09137E0C758}" presName="aSpace" presStyleCnt="0"/>
      <dgm:spPr/>
    </dgm:pt>
    <dgm:pt modelId="{3643AAA8-ACF1-447C-AEBD-7B700951DE83}" type="pres">
      <dgm:prSet presAssocID="{6284A624-2143-4135-B2B9-B7A06F511ABC}" presName="aNode" presStyleLbl="fgAcc1" presStyleIdx="2" presStyleCnt="4" custLinFactNeighborX="-1022" custLinFactNeighborY="-223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BBA9E-A4CD-46D6-9AA2-514A82922E69}" type="pres">
      <dgm:prSet presAssocID="{6284A624-2143-4135-B2B9-B7A06F511ABC}" presName="aSpace" presStyleCnt="0"/>
      <dgm:spPr/>
    </dgm:pt>
    <dgm:pt modelId="{1F60383D-C351-4BDE-B653-FE22ABA395EE}" type="pres">
      <dgm:prSet presAssocID="{54321F45-A769-4E18-A27A-296CF919EAB5}" presName="aNode" presStyleLbl="fgAcc1" presStyleIdx="3" presStyleCnt="4" custScaleY="167137" custLinFactY="60551" custLinFactNeighborX="-5469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728397-5B6B-48E1-A899-139F1213313E}" type="pres">
      <dgm:prSet presAssocID="{54321F45-A769-4E18-A27A-296CF919EAB5}" presName="aSpace" presStyleCnt="0"/>
      <dgm:spPr/>
    </dgm:pt>
  </dgm:ptLst>
  <dgm:cxnLst>
    <dgm:cxn modelId="{2440D097-54B9-428C-9C2C-27F7555DDDF9}" type="presOf" srcId="{6284A624-2143-4135-B2B9-B7A06F511ABC}" destId="{3643AAA8-ACF1-447C-AEBD-7B700951DE83}" srcOrd="0" destOrd="0" presId="urn:microsoft.com/office/officeart/2005/8/layout/pyramid2"/>
    <dgm:cxn modelId="{A136FF88-0ACF-4EEA-B915-FD528C5B1B7E}" srcId="{01D56994-6072-429D-A9A7-04CF1DACCEB3}" destId="{6284A624-2143-4135-B2B9-B7A06F511ABC}" srcOrd="2" destOrd="0" parTransId="{A49B134B-4A25-495B-9E5D-BABB5246A837}" sibTransId="{B1B5F490-22B6-4436-882F-49B04B70511D}"/>
    <dgm:cxn modelId="{19025A96-5B5F-477C-AF36-84189577640B}" type="presOf" srcId="{54321F45-A769-4E18-A27A-296CF919EAB5}" destId="{1F60383D-C351-4BDE-B653-FE22ABA395EE}" srcOrd="0" destOrd="0" presId="urn:microsoft.com/office/officeart/2005/8/layout/pyramid2"/>
    <dgm:cxn modelId="{804AEC20-E2E4-4512-AC3B-A50C45D841C4}" srcId="{01D56994-6072-429D-A9A7-04CF1DACCEB3}" destId="{54321F45-A769-4E18-A27A-296CF919EAB5}" srcOrd="3" destOrd="0" parTransId="{FEB6F9F6-393C-49B3-8D91-A272E124F18B}" sibTransId="{F32B97C5-9B75-4302-B3A5-DE04F64F0A6B}"/>
    <dgm:cxn modelId="{E5711414-471E-4AE2-B66C-6EA932396A44}" srcId="{01D56994-6072-429D-A9A7-04CF1DACCEB3}" destId="{A0C30EB8-8150-4852-A6CA-5842C126CAF1}" srcOrd="0" destOrd="0" parTransId="{2D9DD0E5-4B04-42B5-A356-039363BE6DD9}" sibTransId="{4DC90544-FC29-41F2-8ABD-2C0DFC6F2053}"/>
    <dgm:cxn modelId="{A8053F31-58B6-4061-B137-3134596B860F}" type="presOf" srcId="{A0C30EB8-8150-4852-A6CA-5842C126CAF1}" destId="{479D460A-278C-4F94-8CDF-C3FAC2F457F3}" srcOrd="0" destOrd="0" presId="urn:microsoft.com/office/officeart/2005/8/layout/pyramid2"/>
    <dgm:cxn modelId="{E631D330-693E-43A2-86C8-176D04278494}" type="presOf" srcId="{FCEAA195-345C-4E6B-99C7-E09137E0C758}" destId="{FA1CF0EB-50BF-4D81-B528-855610DD3982}" srcOrd="0" destOrd="0" presId="urn:microsoft.com/office/officeart/2005/8/layout/pyramid2"/>
    <dgm:cxn modelId="{9E3903DD-6D48-4CC6-9FF7-C61828F54A51}" type="presOf" srcId="{01D56994-6072-429D-A9A7-04CF1DACCEB3}" destId="{851C0EFA-DBBE-489B-8519-7C3BC10A2087}" srcOrd="0" destOrd="0" presId="urn:microsoft.com/office/officeart/2005/8/layout/pyramid2"/>
    <dgm:cxn modelId="{81720503-577C-4D6A-AB55-4C1B4AE3F48A}" srcId="{01D56994-6072-429D-A9A7-04CF1DACCEB3}" destId="{FCEAA195-345C-4E6B-99C7-E09137E0C758}" srcOrd="1" destOrd="0" parTransId="{9BB89DD0-5077-46B5-88AD-5C3F9304068A}" sibTransId="{49194EA0-483D-4518-96AA-C038E4149C23}"/>
    <dgm:cxn modelId="{F7663DC6-6AE5-4419-BA31-6CAB640CF720}" type="presParOf" srcId="{851C0EFA-DBBE-489B-8519-7C3BC10A2087}" destId="{22FAD539-E613-425D-B00C-883DDEF14E9C}" srcOrd="0" destOrd="0" presId="urn:microsoft.com/office/officeart/2005/8/layout/pyramid2"/>
    <dgm:cxn modelId="{12AE851D-1C8B-4503-A2E5-998DA9CFE3DF}" type="presParOf" srcId="{851C0EFA-DBBE-489B-8519-7C3BC10A2087}" destId="{7604AFC1-D44B-4FB2-9E44-FDEC62E55A11}" srcOrd="1" destOrd="0" presId="urn:microsoft.com/office/officeart/2005/8/layout/pyramid2"/>
    <dgm:cxn modelId="{909FC166-5074-4A87-8CBF-C69356DCE54C}" type="presParOf" srcId="{7604AFC1-D44B-4FB2-9E44-FDEC62E55A11}" destId="{479D460A-278C-4F94-8CDF-C3FAC2F457F3}" srcOrd="0" destOrd="0" presId="urn:microsoft.com/office/officeart/2005/8/layout/pyramid2"/>
    <dgm:cxn modelId="{67D3A31E-3C7F-4660-B3B8-40817DB11872}" type="presParOf" srcId="{7604AFC1-D44B-4FB2-9E44-FDEC62E55A11}" destId="{7C926445-3715-4893-B8DF-0230AB81E781}" srcOrd="1" destOrd="0" presId="urn:microsoft.com/office/officeart/2005/8/layout/pyramid2"/>
    <dgm:cxn modelId="{C22780DA-D676-4CB4-9980-B9266D3CF366}" type="presParOf" srcId="{7604AFC1-D44B-4FB2-9E44-FDEC62E55A11}" destId="{FA1CF0EB-50BF-4D81-B528-855610DD3982}" srcOrd="2" destOrd="0" presId="urn:microsoft.com/office/officeart/2005/8/layout/pyramid2"/>
    <dgm:cxn modelId="{B9102B87-6C0A-4E1C-838A-A7105BE2A4A7}" type="presParOf" srcId="{7604AFC1-D44B-4FB2-9E44-FDEC62E55A11}" destId="{36D47756-3D74-4762-8DC9-5689FA68CC5D}" srcOrd="3" destOrd="0" presId="urn:microsoft.com/office/officeart/2005/8/layout/pyramid2"/>
    <dgm:cxn modelId="{3FBA5624-1E39-44CE-840B-E2CD071F8432}" type="presParOf" srcId="{7604AFC1-D44B-4FB2-9E44-FDEC62E55A11}" destId="{3643AAA8-ACF1-447C-AEBD-7B700951DE83}" srcOrd="4" destOrd="0" presId="urn:microsoft.com/office/officeart/2005/8/layout/pyramid2"/>
    <dgm:cxn modelId="{0A85CFCC-9696-4FB3-9B7D-4602BF1C6595}" type="presParOf" srcId="{7604AFC1-D44B-4FB2-9E44-FDEC62E55A11}" destId="{0C2BBA9E-A4CD-46D6-9AA2-514A82922E69}" srcOrd="5" destOrd="0" presId="urn:microsoft.com/office/officeart/2005/8/layout/pyramid2"/>
    <dgm:cxn modelId="{AFE20906-CC61-4CD1-8E23-D997346E1F7D}" type="presParOf" srcId="{7604AFC1-D44B-4FB2-9E44-FDEC62E55A11}" destId="{1F60383D-C351-4BDE-B653-FE22ABA395EE}" srcOrd="6" destOrd="0" presId="urn:microsoft.com/office/officeart/2005/8/layout/pyramid2"/>
    <dgm:cxn modelId="{E04CEFA8-63CE-401C-A5B0-75B09809E696}" type="presParOf" srcId="{7604AFC1-D44B-4FB2-9E44-FDEC62E55A11}" destId="{F4728397-5B6B-48E1-A899-139F1213313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2B4A22-6126-4442-94FE-930984047495}">
      <dsp:nvSpPr>
        <dsp:cNvPr id="0" name=""/>
        <dsp:cNvSpPr/>
      </dsp:nvSpPr>
      <dsp:spPr>
        <a:xfrm rot="16200000">
          <a:off x="968178" y="-880380"/>
          <a:ext cx="2492164" cy="42844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люб</a:t>
          </a:r>
          <a:r>
            <a:rPr lang="ru-RU" sz="2800" b="1" kern="1200" dirty="0" smtClean="0">
              <a:solidFill>
                <a:srgbClr val="C00000"/>
              </a:solidFill>
            </a:rPr>
            <a:t>о</a:t>
          </a:r>
          <a:r>
            <a:rPr lang="ru-RU" sz="2800" kern="1200" dirty="0" smtClean="0">
              <a:solidFill>
                <a:srgbClr val="C00000"/>
              </a:solidFill>
            </a:rPr>
            <a:t>знательный</a:t>
          </a:r>
          <a:endParaRPr lang="ru-RU" sz="2800" kern="1200" dirty="0">
            <a:solidFill>
              <a:srgbClr val="C00000"/>
            </a:solidFill>
          </a:endParaRPr>
        </a:p>
      </dsp:txBody>
      <dsp:txXfrm rot="16200000">
        <a:off x="1279698" y="-1191901"/>
        <a:ext cx="1869123" cy="4284476"/>
      </dsp:txXfrm>
    </dsp:sp>
    <dsp:sp modelId="{30D81D9E-249C-4DE1-8260-CA5CB170A2F7}">
      <dsp:nvSpPr>
        <dsp:cNvPr id="0" name=""/>
        <dsp:cNvSpPr/>
      </dsp:nvSpPr>
      <dsp:spPr>
        <a:xfrm>
          <a:off x="4284476" y="0"/>
          <a:ext cx="4284476" cy="249216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160" tIns="391160" rIns="391160" bIns="39116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solidFill>
                <a:srgbClr val="002060"/>
              </a:solidFill>
            </a:rPr>
            <a:t>п</a:t>
          </a:r>
          <a:r>
            <a:rPr lang="ru-RU" sz="5500" b="1" kern="1200" dirty="0" smtClean="0">
              <a:solidFill>
                <a:srgbClr val="002060"/>
              </a:solidFill>
            </a:rPr>
            <a:t>о</a:t>
          </a:r>
          <a:r>
            <a:rPr lang="ru-RU" sz="5500" kern="1200" dirty="0" smtClean="0">
              <a:solidFill>
                <a:srgbClr val="002060"/>
              </a:solidFill>
            </a:rPr>
            <a:t>движный</a:t>
          </a:r>
          <a:endParaRPr lang="ru-RU" sz="5500" kern="1200" dirty="0">
            <a:solidFill>
              <a:srgbClr val="002060"/>
            </a:solidFill>
          </a:endParaRPr>
        </a:p>
      </dsp:txBody>
      <dsp:txXfrm>
        <a:off x="4284476" y="0"/>
        <a:ext cx="4284476" cy="1869123"/>
      </dsp:txXfrm>
    </dsp:sp>
    <dsp:sp modelId="{3EABD193-CA82-41C2-89BD-59C1A9C8C667}">
      <dsp:nvSpPr>
        <dsp:cNvPr id="0" name=""/>
        <dsp:cNvSpPr/>
      </dsp:nvSpPr>
      <dsp:spPr>
        <a:xfrm rot="10800000">
          <a:off x="0" y="2492164"/>
          <a:ext cx="4284476" cy="249216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160" tIns="391160" rIns="391160" bIns="39116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solidFill>
                <a:srgbClr val="7030A0"/>
              </a:solidFill>
            </a:rPr>
            <a:t>п</a:t>
          </a:r>
          <a:r>
            <a:rPr lang="ru-RU" sz="5500" b="1" kern="1200" dirty="0" smtClean="0">
              <a:solidFill>
                <a:srgbClr val="7030A0"/>
              </a:solidFill>
            </a:rPr>
            <a:t>о</a:t>
          </a:r>
          <a:r>
            <a:rPr lang="ru-RU" sz="5500" kern="1200" dirty="0" smtClean="0">
              <a:solidFill>
                <a:srgbClr val="7030A0"/>
              </a:solidFill>
            </a:rPr>
            <a:t>слушный</a:t>
          </a:r>
          <a:endParaRPr lang="ru-RU" sz="5500" kern="1200" dirty="0">
            <a:solidFill>
              <a:srgbClr val="7030A0"/>
            </a:solidFill>
          </a:endParaRPr>
        </a:p>
      </dsp:txBody>
      <dsp:txXfrm rot="10800000">
        <a:off x="0" y="3115205"/>
        <a:ext cx="4284476" cy="1869123"/>
      </dsp:txXfrm>
    </dsp:sp>
    <dsp:sp modelId="{CDD73B63-BE28-4A4A-9B49-C74B5C7DFB96}">
      <dsp:nvSpPr>
        <dsp:cNvPr id="0" name=""/>
        <dsp:cNvSpPr/>
      </dsp:nvSpPr>
      <dsp:spPr>
        <a:xfrm rot="5400000">
          <a:off x="5180632" y="1596008"/>
          <a:ext cx="2492164" cy="42844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160" tIns="391160" rIns="391160" bIns="39116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solidFill>
                <a:srgbClr val="00B050"/>
              </a:solidFill>
            </a:rPr>
            <a:t>зд</a:t>
          </a:r>
          <a:r>
            <a:rPr lang="ru-RU" sz="5500" b="1" kern="1200" dirty="0" smtClean="0">
              <a:solidFill>
                <a:srgbClr val="00B050"/>
              </a:solidFill>
            </a:rPr>
            <a:t>о</a:t>
          </a:r>
          <a:r>
            <a:rPr lang="ru-RU" sz="5500" kern="1200" dirty="0" smtClean="0">
              <a:solidFill>
                <a:srgbClr val="00B050"/>
              </a:solidFill>
            </a:rPr>
            <a:t>ровый</a:t>
          </a:r>
          <a:endParaRPr lang="ru-RU" sz="5500" kern="1200" dirty="0">
            <a:solidFill>
              <a:srgbClr val="00B050"/>
            </a:solidFill>
          </a:endParaRPr>
        </a:p>
      </dsp:txBody>
      <dsp:txXfrm rot="5400000">
        <a:off x="5492152" y="1907528"/>
        <a:ext cx="1869123" cy="4284476"/>
      </dsp:txXfrm>
    </dsp:sp>
    <dsp:sp modelId="{F36E41EA-6946-430A-9C83-3A0C0052D616}">
      <dsp:nvSpPr>
        <dsp:cNvPr id="0" name=""/>
        <dsp:cNvSpPr/>
      </dsp:nvSpPr>
      <dsp:spPr>
        <a:xfrm>
          <a:off x="1728186" y="1656186"/>
          <a:ext cx="5112579" cy="1671955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600" b="1" kern="1200" dirty="0" smtClean="0"/>
            <a:t>р</a:t>
          </a:r>
          <a:r>
            <a:rPr lang="ru-RU" sz="6600" b="1" kern="1200" dirty="0" smtClean="0">
              <a:solidFill>
                <a:srgbClr val="FF0000"/>
              </a:solidFill>
            </a:rPr>
            <a:t>е</a:t>
          </a:r>
          <a:r>
            <a:rPr lang="ru-RU" sz="6600" b="1" kern="1200" dirty="0" smtClean="0"/>
            <a:t>бён</a:t>
          </a:r>
          <a:r>
            <a:rPr lang="ru-RU" sz="6600" b="1" kern="1200" dirty="0" smtClean="0">
              <a:solidFill>
                <a:srgbClr val="FF0000"/>
              </a:solidFill>
            </a:rPr>
            <a:t>о</a:t>
          </a:r>
          <a:r>
            <a:rPr lang="ru-RU" sz="6600" b="1" kern="1200" dirty="0" smtClean="0"/>
            <a:t>к</a:t>
          </a:r>
          <a:endParaRPr lang="ru-RU" sz="6600" b="1" kern="1200" dirty="0"/>
        </a:p>
      </dsp:txBody>
      <dsp:txXfrm>
        <a:off x="1728186" y="1656186"/>
        <a:ext cx="5112579" cy="167195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D298C5-81F1-4E9A-9C21-A6A67E91E10F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5400000">
        <a:off x="-245635" y="246082"/>
        <a:ext cx="1637567" cy="1146297"/>
      </dsp:txXfrm>
    </dsp:sp>
    <dsp:sp modelId="{0C442CDD-1361-4F85-9C08-148F391ED363}">
      <dsp:nvSpPr>
        <dsp:cNvPr id="0" name=""/>
        <dsp:cNvSpPr/>
      </dsp:nvSpPr>
      <dsp:spPr>
        <a:xfrm rot="5400000">
          <a:off x="4384339" y="-3237594"/>
          <a:ext cx="1064418" cy="75405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Беспокоиться, заступаться за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бёнка.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Подойти к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бёнку.</a:t>
          </a:r>
          <a:endParaRPr lang="ru-RU" sz="3200" kern="1200" dirty="0"/>
        </a:p>
      </dsp:txBody>
      <dsp:txXfrm rot="5400000">
        <a:off x="4384339" y="-3237594"/>
        <a:ext cx="1064418" cy="7540502"/>
      </dsp:txXfrm>
    </dsp:sp>
    <dsp:sp modelId="{847415A4-96CD-4088-864B-292CE80250B8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5400000">
        <a:off x="-245635" y="1689832"/>
        <a:ext cx="1637567" cy="1146297"/>
      </dsp:txXfrm>
    </dsp:sp>
    <dsp:sp modelId="{61DD634D-CE94-4BE2-B01A-76A095397E82}">
      <dsp:nvSpPr>
        <dsp:cNvPr id="0" name=""/>
        <dsp:cNvSpPr/>
      </dsp:nvSpPr>
      <dsp:spPr>
        <a:xfrm rot="5400000">
          <a:off x="4384339" y="-1793844"/>
          <a:ext cx="1064418" cy="75405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Наблюдать за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бёнком.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Заботиться о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бёнке.</a:t>
          </a:r>
          <a:endParaRPr lang="ru-RU" sz="3200" kern="1200" dirty="0"/>
        </a:p>
      </dsp:txBody>
      <dsp:txXfrm rot="5400000">
        <a:off x="4384339" y="-1793844"/>
        <a:ext cx="1064418" cy="7540502"/>
      </dsp:txXfrm>
    </dsp:sp>
    <dsp:sp modelId="{E532ADDD-7041-4DCE-9071-D2F4A57CEB39}">
      <dsp:nvSpPr>
        <dsp:cNvPr id="0" name=""/>
        <dsp:cNvSpPr/>
      </dsp:nvSpPr>
      <dsp:spPr>
        <a:xfrm rot="5400000">
          <a:off x="-245635" y="3128587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5400000">
        <a:off x="-245635" y="3128587"/>
        <a:ext cx="1637567" cy="1146297"/>
      </dsp:txXfrm>
    </dsp:sp>
    <dsp:sp modelId="{69DF106C-55FE-460C-BCEF-8C7CD469E50F}">
      <dsp:nvSpPr>
        <dsp:cNvPr id="0" name=""/>
        <dsp:cNvSpPr/>
      </dsp:nvSpPr>
      <dsp:spPr>
        <a:xfrm rot="5400000">
          <a:off x="4384339" y="-350095"/>
          <a:ext cx="1064418" cy="75405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Любоваться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бёнком.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Играть с р</a:t>
          </a:r>
          <a:r>
            <a:rPr lang="ru-RU" sz="3200" kern="1200" dirty="0" smtClean="0">
              <a:solidFill>
                <a:srgbClr val="FF0000"/>
              </a:solidFill>
            </a:rPr>
            <a:t>е</a:t>
          </a:r>
          <a:r>
            <a:rPr lang="ru-RU" sz="3200" kern="1200" dirty="0" smtClean="0"/>
            <a:t>бёнком.</a:t>
          </a:r>
          <a:endParaRPr lang="ru-RU" sz="3200" kern="1200" dirty="0"/>
        </a:p>
      </dsp:txBody>
      <dsp:txXfrm rot="5400000">
        <a:off x="4384339" y="-350095"/>
        <a:ext cx="1064418" cy="75405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FAD539-E613-425D-B00C-883DDEF14E9C}">
      <dsp:nvSpPr>
        <dsp:cNvPr id="0" name=""/>
        <dsp:cNvSpPr/>
      </dsp:nvSpPr>
      <dsp:spPr>
        <a:xfrm>
          <a:off x="1525592" y="0"/>
          <a:ext cx="5411194" cy="45259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9D460A-278C-4F94-8CDF-C3FAC2F457F3}">
      <dsp:nvSpPr>
        <dsp:cNvPr id="0" name=""/>
        <dsp:cNvSpPr/>
      </dsp:nvSpPr>
      <dsp:spPr>
        <a:xfrm>
          <a:off x="4225261" y="452717"/>
          <a:ext cx="2941875" cy="7001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покупаем</a:t>
          </a:r>
          <a:endParaRPr lang="ru-RU" sz="2800" kern="1200" dirty="0"/>
        </a:p>
      </dsp:txBody>
      <dsp:txXfrm>
        <a:off x="4225261" y="452717"/>
        <a:ext cx="2941875" cy="700109"/>
      </dsp:txXfrm>
    </dsp:sp>
    <dsp:sp modelId="{FA1CF0EB-50BF-4D81-B528-855610DD3982}">
      <dsp:nvSpPr>
        <dsp:cNvPr id="0" name=""/>
        <dsp:cNvSpPr/>
      </dsp:nvSpPr>
      <dsp:spPr>
        <a:xfrm>
          <a:off x="4225261" y="1240341"/>
          <a:ext cx="2941875" cy="7001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смотрим</a:t>
          </a:r>
          <a:endParaRPr lang="ru-RU" sz="2800" kern="1200" dirty="0"/>
        </a:p>
      </dsp:txBody>
      <dsp:txXfrm>
        <a:off x="4225261" y="1240341"/>
        <a:ext cx="2941875" cy="700109"/>
      </dsp:txXfrm>
    </dsp:sp>
    <dsp:sp modelId="{3643AAA8-ACF1-447C-AEBD-7B700951DE83}">
      <dsp:nvSpPr>
        <dsp:cNvPr id="0" name=""/>
        <dsp:cNvSpPr/>
      </dsp:nvSpPr>
      <dsp:spPr>
        <a:xfrm>
          <a:off x="4195195" y="2008377"/>
          <a:ext cx="2941875" cy="7001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настраиваем</a:t>
          </a:r>
          <a:endParaRPr lang="ru-RU" sz="2800" kern="1200" dirty="0"/>
        </a:p>
      </dsp:txBody>
      <dsp:txXfrm>
        <a:off x="4195195" y="2008377"/>
        <a:ext cx="2941875" cy="700109"/>
      </dsp:txXfrm>
    </dsp:sp>
    <dsp:sp modelId="{1F60383D-C351-4BDE-B653-FE22ABA395EE}">
      <dsp:nvSpPr>
        <dsp:cNvPr id="0" name=""/>
        <dsp:cNvSpPr/>
      </dsp:nvSpPr>
      <dsp:spPr>
        <a:xfrm>
          <a:off x="2616290" y="3327025"/>
          <a:ext cx="2941875" cy="1170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 smtClean="0"/>
            <a:t>Т</a:t>
          </a:r>
          <a:r>
            <a:rPr lang="ru-RU" sz="4100" b="1" kern="1200" dirty="0" smtClean="0">
              <a:solidFill>
                <a:srgbClr val="FF0000"/>
              </a:solidFill>
            </a:rPr>
            <a:t>е</a:t>
          </a:r>
          <a:r>
            <a:rPr lang="ru-RU" sz="4100" b="1" kern="1200" dirty="0" smtClean="0"/>
            <a:t>л</a:t>
          </a:r>
          <a:r>
            <a:rPr lang="ru-RU" sz="4100" b="1" kern="1200" dirty="0" smtClean="0">
              <a:solidFill>
                <a:srgbClr val="FF0000"/>
              </a:solidFill>
            </a:rPr>
            <a:t>е</a:t>
          </a:r>
          <a:r>
            <a:rPr lang="ru-RU" sz="4100" b="1" kern="1200" dirty="0" smtClean="0"/>
            <a:t>виз</a:t>
          </a:r>
          <a:r>
            <a:rPr lang="ru-RU" sz="4100" b="1" kern="1200" dirty="0" smtClean="0">
              <a:solidFill>
                <a:srgbClr val="FF0000"/>
              </a:solidFill>
            </a:rPr>
            <a:t>о</a:t>
          </a:r>
          <a:r>
            <a:rPr lang="ru-RU" sz="4100" b="1" kern="1200" dirty="0" smtClean="0"/>
            <a:t>р</a:t>
          </a:r>
          <a:endParaRPr lang="ru-RU" sz="4100" b="1" kern="1200" dirty="0"/>
        </a:p>
      </dsp:txBody>
      <dsp:txXfrm>
        <a:off x="2616290" y="3327025"/>
        <a:ext cx="2941875" cy="1170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0E7B07-87D0-441A-BC3A-579AF19201F8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73CFFD-DB32-4105-8887-478806EE3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Группа 1 (р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бён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к, ю</a:t>
            </a:r>
            <a:r>
              <a:rPr lang="ru-RU" dirty="0" smtClean="0">
                <a:solidFill>
                  <a:srgbClr val="FF0000"/>
                </a:solidFill>
              </a:rPr>
              <a:t>но</a:t>
            </a:r>
            <a:r>
              <a:rPr lang="ru-RU" dirty="0" smtClean="0"/>
              <a:t>сть, т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виз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Работа со словарными словами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юн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сть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75332" y="-362964"/>
            <a:ext cx="4104456" cy="837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1115616" y="188640"/>
            <a:ext cx="144016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сть- ю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ый возраст, промежуточный между отрочеством и зрелостью.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Юн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ru-RU" dirty="0" smtClean="0"/>
              <a:t>- </a:t>
            </a:r>
            <a:r>
              <a:rPr lang="ru-RU" sz="5400" b="1" dirty="0" smtClean="0"/>
              <a:t>м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/>
              <a:t>л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/>
              <a:t>д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/>
              <a:t>сть.</a:t>
            </a:r>
          </a:p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360782"/>
            <a:ext cx="2403947" cy="233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Однокоренные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ша, ю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ый, ю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шество.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Сч</a:t>
            </a:r>
            <a:r>
              <a:rPr lang="ru-RU" sz="6000" b="1" i="1" dirty="0" smtClean="0"/>
              <a:t>а</a:t>
            </a:r>
            <a:r>
              <a:rPr lang="ru-RU" sz="6000" b="1" i="1" u="sng" dirty="0" smtClean="0"/>
              <a:t>ст</a:t>
            </a:r>
            <a:r>
              <a:rPr lang="ru-RU" sz="6000" b="1" dirty="0" smtClean="0"/>
              <a:t>ливая ю</a:t>
            </a:r>
            <a:r>
              <a:rPr lang="ru-RU" sz="6000" b="1" dirty="0" smtClean="0">
                <a:solidFill>
                  <a:srgbClr val="FF0000"/>
                </a:solidFill>
              </a:rPr>
              <a:t>но</a:t>
            </a:r>
            <a:r>
              <a:rPr lang="ru-RU" sz="6000" b="1" dirty="0" smtClean="0"/>
              <a:t>сть.</a:t>
            </a:r>
          </a:p>
          <a:p>
            <a:r>
              <a:rPr lang="ru-RU" sz="6000" b="1" dirty="0" smtClean="0"/>
              <a:t>Ю</a:t>
            </a:r>
            <a:r>
              <a:rPr lang="ru-RU" sz="6000" b="1" dirty="0" smtClean="0">
                <a:solidFill>
                  <a:srgbClr val="FF0000"/>
                </a:solidFill>
              </a:rPr>
              <a:t>н</a:t>
            </a:r>
            <a:r>
              <a:rPr lang="ru-RU" sz="6000" b="1" u="sng" dirty="0" smtClean="0"/>
              <a:t>ое</a:t>
            </a:r>
            <a:r>
              <a:rPr lang="ru-RU" sz="6000" b="1" dirty="0" smtClean="0"/>
              <a:t> п</a:t>
            </a:r>
            <a:r>
              <a:rPr lang="ru-RU" sz="6000" b="1" i="1" u="sng" dirty="0" smtClean="0"/>
              <a:t>о</a:t>
            </a:r>
            <a:r>
              <a:rPr lang="ru-RU" sz="6000" b="1" dirty="0" smtClean="0"/>
              <a:t>к</a:t>
            </a:r>
            <a:r>
              <a:rPr lang="ru-RU" sz="6000" b="1" i="1" u="sng" dirty="0" smtClean="0"/>
              <a:t>о</a:t>
            </a:r>
            <a:r>
              <a:rPr lang="ru-RU" sz="6000" b="1" dirty="0" smtClean="0"/>
              <a:t>ление.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</a:t>
            </a:r>
            <a:r>
              <a:rPr lang="ru-RU" dirty="0" smtClean="0"/>
              <a:t>для </a:t>
            </a:r>
            <a:r>
              <a:rPr lang="ru-RU" dirty="0" smtClean="0"/>
              <a:t>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>
            <a:noAutofit/>
          </a:bodyPr>
          <a:lstStyle/>
          <a:p>
            <a:r>
              <a:rPr lang="ru-RU" b="1" dirty="0" smtClean="0"/>
              <a:t>В </a:t>
            </a:r>
            <a:r>
              <a:rPr lang="ru-RU" b="1" dirty="0" smtClean="0">
                <a:solidFill>
                  <a:schemeClr val="tx1"/>
                </a:solidFill>
              </a:rPr>
              <a:t>ю</a:t>
            </a:r>
            <a:r>
              <a:rPr lang="ru-RU" b="1" u="sng" dirty="0" smtClean="0">
                <a:solidFill>
                  <a:srgbClr val="FF0000"/>
                </a:solidFill>
              </a:rPr>
              <a:t>но</a:t>
            </a:r>
            <a:r>
              <a:rPr lang="ru-RU" b="1" dirty="0" smtClean="0"/>
              <a:t>сти, наверное,  каждый  ч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/>
              <a:t>л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век м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/>
              <a:t>чтал</a:t>
            </a:r>
          </a:p>
          <a:p>
            <a:pPr>
              <a:buNone/>
            </a:pPr>
            <a:r>
              <a:rPr lang="ru-RU" b="1" dirty="0" smtClean="0"/>
              <a:t>о круг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светных пут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/>
              <a:t>шествиях и дальних п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х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дах. 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   В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лоде оч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/>
              <a:t>нь х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тел</a:t>
            </a:r>
            <a:r>
              <a:rPr lang="ru-RU" b="1" u="sng" dirty="0" smtClean="0"/>
              <a:t>о</a:t>
            </a:r>
            <a:r>
              <a:rPr lang="ru-RU" b="1" dirty="0" smtClean="0"/>
              <a:t>сь в</a:t>
            </a:r>
            <a:r>
              <a:rPr lang="ru-RU" b="1" u="sng" dirty="0" smtClean="0"/>
              <a:t>е</a:t>
            </a:r>
            <a:r>
              <a:rPr lang="ru-RU" b="1" dirty="0" smtClean="0"/>
              <a:t>рнуться в свой гор</a:t>
            </a:r>
            <a:r>
              <a:rPr lang="ru-RU" b="1" dirty="0" smtClean="0">
                <a:solidFill>
                  <a:srgbClr val="FF0000"/>
                </a:solidFill>
              </a:rPr>
              <a:t>од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увид</a:t>
            </a:r>
            <a:r>
              <a:rPr lang="ru-RU" b="1" u="sng" dirty="0" smtClean="0"/>
              <a:t>е</a:t>
            </a:r>
            <a:r>
              <a:rPr lang="ru-RU" b="1" dirty="0" smtClean="0"/>
              <a:t>ть  р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дной дом, встретить друзей ю</a:t>
            </a:r>
            <a:r>
              <a:rPr lang="ru-RU" b="1" u="sng" dirty="0" smtClean="0">
                <a:solidFill>
                  <a:srgbClr val="FF0000"/>
                </a:solidFill>
              </a:rPr>
              <a:t>но</a:t>
            </a:r>
            <a:r>
              <a:rPr lang="ru-RU" b="1" dirty="0" smtClean="0"/>
              <a:t>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554162"/>
            <a:ext cx="9036496" cy="4525963"/>
          </a:xfrm>
        </p:spPr>
        <p:txBody>
          <a:bodyPr/>
          <a:lstStyle/>
          <a:p>
            <a:r>
              <a:rPr lang="ru-RU" b="1" dirty="0" smtClean="0"/>
              <a:t>В </a:t>
            </a:r>
            <a:r>
              <a:rPr lang="ru-RU" b="1" dirty="0" err="1" smtClean="0"/>
              <a:t>ю</a:t>
            </a:r>
            <a:r>
              <a:rPr lang="ru-RU" b="1" dirty="0" smtClean="0"/>
              <a:t>..</a:t>
            </a:r>
            <a:r>
              <a:rPr lang="ru-RU" b="1" dirty="0" err="1" smtClean="0"/>
              <a:t>сти</a:t>
            </a:r>
            <a:r>
              <a:rPr lang="ru-RU" b="1" dirty="0" smtClean="0"/>
              <a:t>, наверное,  каждый  ч.л.век мечтал</a:t>
            </a:r>
          </a:p>
          <a:p>
            <a:pPr>
              <a:buNone/>
            </a:pPr>
            <a:r>
              <a:rPr lang="ru-RU" b="1" dirty="0" smtClean="0"/>
              <a:t>о кругосветных путешествиях и дальних п.ходах.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Володе очень </a:t>
            </a:r>
            <a:r>
              <a:rPr lang="ru-RU" b="1" dirty="0" err="1" smtClean="0"/>
              <a:t>х.телось</a:t>
            </a:r>
            <a:r>
              <a:rPr lang="ru-RU" b="1" dirty="0" smtClean="0"/>
              <a:t> вернуться в свой гор.(</a:t>
            </a:r>
            <a:r>
              <a:rPr lang="ru-RU" b="1" dirty="0" err="1" smtClean="0"/>
              <a:t>д,т</a:t>
            </a:r>
            <a:r>
              <a:rPr lang="ru-RU" b="1" dirty="0" smtClean="0"/>
              <a:t>),</a:t>
            </a:r>
          </a:p>
          <a:p>
            <a:pPr>
              <a:buNone/>
            </a:pPr>
            <a:r>
              <a:rPr lang="ru-RU" b="1" dirty="0" smtClean="0"/>
              <a:t>увидеть  </a:t>
            </a:r>
            <a:r>
              <a:rPr lang="ru-RU" b="1" dirty="0" err="1" smtClean="0"/>
              <a:t>р.дной</a:t>
            </a:r>
            <a:r>
              <a:rPr lang="ru-RU" b="1" dirty="0" smtClean="0"/>
              <a:t> дом, встретить друзей </a:t>
            </a:r>
            <a:r>
              <a:rPr lang="ru-RU" b="1" dirty="0" err="1" smtClean="0"/>
              <a:t>ю</a:t>
            </a:r>
            <a:r>
              <a:rPr lang="ru-RU" b="1" dirty="0" smtClean="0"/>
              <a:t>..</a:t>
            </a:r>
            <a:r>
              <a:rPr lang="ru-RU" b="1" dirty="0" err="1" smtClean="0"/>
              <a:t>сти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ВИЗ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96755" y="-120058"/>
            <a:ext cx="3384376" cy="7746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4283968" y="188640"/>
            <a:ext cx="216024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0"/>
            <a:ext cx="2085667" cy="174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/>
          <a:lstStyle/>
          <a:p>
            <a:r>
              <a:rPr lang="ru-RU" dirty="0" smtClean="0"/>
              <a:t>Т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виз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01885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Живёт в нём вся Вселенная,</a:t>
            </a:r>
          </a:p>
          <a:p>
            <a:r>
              <a:rPr lang="ru-RU" sz="4400" dirty="0" smtClean="0"/>
              <a:t>А вещь обыкновенная.</a:t>
            </a:r>
            <a:endParaRPr lang="ru-RU" sz="4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068960"/>
            <a:ext cx="4197985" cy="313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виз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 – аппарат для приёма телепередач, телевизионный приёмник.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Этимология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 smtClean="0"/>
              <a:t>Слово произошло от греческого </a:t>
            </a:r>
            <a:r>
              <a:rPr lang="en-US" sz="5400" i="1" dirty="0" err="1" smtClean="0">
                <a:solidFill>
                  <a:srgbClr val="FF0000"/>
                </a:solidFill>
              </a:rPr>
              <a:t>tele</a:t>
            </a:r>
            <a:r>
              <a:rPr lang="en-US" sz="5400" dirty="0" smtClean="0"/>
              <a:t> </a:t>
            </a:r>
            <a:r>
              <a:rPr lang="en-US" sz="4000" dirty="0" smtClean="0"/>
              <a:t>–</a:t>
            </a:r>
            <a:r>
              <a:rPr lang="ru-RU" sz="4000" dirty="0" smtClean="0"/>
              <a:t> далеко и латинского </a:t>
            </a:r>
            <a:r>
              <a:rPr lang="en-US" sz="5400" b="1" dirty="0" smtClean="0"/>
              <a:t>vid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b="1" dirty="0" smtClean="0"/>
              <a:t>o</a:t>
            </a:r>
            <a:r>
              <a:rPr lang="en-US" sz="4000" dirty="0" smtClean="0"/>
              <a:t> – </a:t>
            </a:r>
            <a:r>
              <a:rPr lang="ru-RU" sz="4000" dirty="0" smtClean="0"/>
              <a:t>вижу.</a:t>
            </a:r>
          </a:p>
          <a:p>
            <a:endParaRPr lang="ru-RU" dirty="0" smtClean="0"/>
          </a:p>
          <a:p>
            <a:r>
              <a:rPr lang="ru-RU" b="1" dirty="0" smtClean="0"/>
              <a:t>Однокоренные слова</a:t>
            </a:r>
          </a:p>
          <a:p>
            <a:r>
              <a:rPr lang="ru-RU" sz="4000" dirty="0" smtClean="0"/>
              <a:t>Т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л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виз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рный (экран), т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л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визи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нный.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бён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492"/>
          <a:stretch>
            <a:fillRect/>
          </a:stretch>
        </p:blipFill>
        <p:spPr bwMode="auto">
          <a:xfrm rot="16200000">
            <a:off x="2583474" y="-127090"/>
            <a:ext cx="4193077" cy="856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</a:t>
            </a:r>
            <a:r>
              <a:rPr lang="ru-RU" dirty="0" smtClean="0"/>
              <a:t>слов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</a:t>
            </a:r>
            <a:r>
              <a:rPr lang="ru-RU" dirty="0" smtClean="0"/>
              <a:t>для </a:t>
            </a:r>
            <a:r>
              <a:rPr lang="ru-RU" dirty="0" smtClean="0"/>
              <a:t>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Первая т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онная техника м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гла п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давать и пр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нимать только чёрн</a:t>
            </a:r>
            <a:r>
              <a:rPr lang="ru-RU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о-б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елое из</a:t>
            </a:r>
            <a:r>
              <a:rPr lang="ru-RU" sz="400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бр</a:t>
            </a:r>
            <a:r>
              <a:rPr lang="ru-RU" sz="400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400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ние.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зине было 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громн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ство разных т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 время к</a:t>
            </a:r>
            <a:r>
              <a:rPr lang="ru-RU" sz="4000" i="1" u="sng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никул я с б</a:t>
            </a:r>
            <a:r>
              <a:rPr lang="ru-RU" sz="40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льшим инт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рес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40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трел по т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виз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 любимые передачи.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Первая </a:t>
            </a:r>
            <a:r>
              <a:rPr lang="ru-RU" dirty="0" err="1" smtClean="0"/>
              <a:t>т.л.визионная</a:t>
            </a:r>
            <a:r>
              <a:rPr lang="ru-RU" dirty="0" smtClean="0"/>
              <a:t> техника </a:t>
            </a:r>
            <a:r>
              <a:rPr lang="ru-RU" dirty="0" err="1" smtClean="0"/>
              <a:t>м.гла</a:t>
            </a:r>
            <a:r>
              <a:rPr lang="ru-RU" dirty="0" smtClean="0"/>
              <a:t> передавать и принимать только чёрно-белое изображение.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м.г.зине</a:t>
            </a:r>
            <a:r>
              <a:rPr lang="ru-RU" dirty="0" smtClean="0"/>
              <a:t> было .</a:t>
            </a:r>
            <a:r>
              <a:rPr lang="ru-RU" dirty="0" err="1" smtClean="0"/>
              <a:t>громное</a:t>
            </a:r>
            <a:r>
              <a:rPr lang="ru-RU" dirty="0" smtClean="0"/>
              <a:t> </a:t>
            </a:r>
            <a:r>
              <a:rPr lang="ru-RU" dirty="0" err="1" smtClean="0"/>
              <a:t>к.личество</a:t>
            </a:r>
            <a:r>
              <a:rPr lang="ru-RU" dirty="0" smtClean="0"/>
              <a:t> разных </a:t>
            </a:r>
            <a:r>
              <a:rPr lang="ru-RU" dirty="0" err="1" smtClean="0"/>
              <a:t>т.л.виз.ров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Во время </a:t>
            </a:r>
            <a:r>
              <a:rPr lang="ru-RU" dirty="0" err="1" smtClean="0"/>
              <a:t>к.никул</a:t>
            </a:r>
            <a:r>
              <a:rPr lang="ru-RU" dirty="0" smtClean="0"/>
              <a:t> я с </a:t>
            </a:r>
            <a:r>
              <a:rPr lang="ru-RU" dirty="0" err="1" smtClean="0"/>
              <a:t>б.льшим</a:t>
            </a:r>
            <a:r>
              <a:rPr lang="ru-RU" dirty="0" smtClean="0"/>
              <a:t> </a:t>
            </a:r>
            <a:r>
              <a:rPr lang="ru-RU" dirty="0" err="1" smtClean="0"/>
              <a:t>инт.ресом</a:t>
            </a:r>
            <a:r>
              <a:rPr lang="ru-RU" dirty="0" smtClean="0"/>
              <a:t> </a:t>
            </a:r>
            <a:r>
              <a:rPr lang="ru-RU" dirty="0" err="1" smtClean="0"/>
              <a:t>см.трел</a:t>
            </a:r>
            <a:r>
              <a:rPr lang="ru-RU" dirty="0" smtClean="0"/>
              <a:t> по </a:t>
            </a:r>
            <a:r>
              <a:rPr lang="ru-RU" dirty="0" err="1" smtClean="0"/>
              <a:t>т.л.виз.ру</a:t>
            </a:r>
            <a:r>
              <a:rPr lang="ru-RU" dirty="0" smtClean="0"/>
              <a:t> любимые передачи.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794718"/>
          </a:xfrm>
        </p:spPr>
        <p:txBody>
          <a:bodyPr/>
          <a:lstStyle/>
          <a:p>
            <a:r>
              <a:rPr lang="ru-RU" dirty="0" smtClean="0"/>
              <a:t>Мальчик или девочка в раннем возрасте.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276872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БЁН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244334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Аппарат для приёма телепередач.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98299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ВИЗ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869160"/>
            <a:ext cx="4897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Молодость.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39753" y="5301208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/>
              <a:t>СПАСИБО</a:t>
            </a:r>
            <a:endParaRPr lang="ru-RU" sz="8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/>
              <a:t>Р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/>
              <a:t>бён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к </a:t>
            </a:r>
            <a:r>
              <a:rPr lang="ru-RU" dirty="0" smtClean="0"/>
              <a:t>– мальчик или девочка в раннем возрасте.</a:t>
            </a:r>
          </a:p>
          <a:p>
            <a:r>
              <a:rPr lang="ru-RU" dirty="0" smtClean="0"/>
              <a:t>Синонимы:</a:t>
            </a:r>
          </a:p>
          <a:p>
            <a:pPr>
              <a:buNone/>
            </a:pPr>
            <a:r>
              <a:rPr lang="ru-RU" dirty="0" smtClean="0"/>
              <a:t>м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лыш, д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тя.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212976"/>
            <a:ext cx="4560168" cy="3063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Однокоренные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Autofit/>
          </a:bodyPr>
          <a:lstStyle/>
          <a:p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бён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чек,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та,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тишки,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тки,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тушки,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тня,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чество, р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400" b="1" i="1" u="sng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читься.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запомнить?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1"/>
          <a:ext cx="8686800" cy="4683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1226767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4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опорное слово — </a:t>
                      </a:r>
                      <a:r>
                        <a:rPr kumimoji="0" lang="ru-RU" sz="40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учёба</a:t>
                      </a:r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854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Словарные слова: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 д</a:t>
                      </a:r>
                      <a:r>
                        <a:rPr lang="ru-RU" sz="32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журный, уч</a:t>
                      </a:r>
                      <a:r>
                        <a:rPr lang="ru-RU" sz="32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ник, учит</a:t>
                      </a:r>
                      <a:r>
                        <a:rPr lang="ru-RU" sz="32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ль, р</a:t>
                      </a:r>
                      <a:r>
                        <a:rPr lang="ru-RU" sz="32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бята, п</a:t>
                      </a:r>
                      <a:r>
                        <a:rPr lang="ru-RU" sz="32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нал, </a:t>
                      </a:r>
                      <a:r>
                        <a:rPr lang="ru-RU" sz="3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3200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тради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(опасное место — буква «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»).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Рассказ: «П</a:t>
                      </a:r>
                      <a:r>
                        <a:rPr kumimoji="0" lang="ru-RU" sz="36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 р</a:t>
                      </a:r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бята д</a:t>
                      </a:r>
                      <a:r>
                        <a:rPr kumimoji="0" lang="ru-RU" sz="36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</a:t>
                      </a:r>
                      <a:r>
                        <a:rPr kumimoji="0" lang="ru-RU" sz="36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вали из п</a:t>
                      </a:r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налов ру</a:t>
                      </a:r>
                      <a:r>
                        <a:rPr kumimoji="0" lang="ru-RU" sz="36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чк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и, д</a:t>
                      </a:r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журный п</a:t>
                      </a:r>
                      <a:r>
                        <a:rPr kumimoji="0" lang="ru-RU" sz="36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мог учит</a:t>
                      </a:r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лю ра</a:t>
                      </a:r>
                      <a:r>
                        <a:rPr kumimoji="0" lang="ru-RU" sz="36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дать т</a:t>
                      </a:r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тради».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</a:t>
            </a:r>
            <a:r>
              <a:rPr lang="ru-RU" dirty="0" smtClean="0"/>
              <a:t>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1397000"/>
          <a:ext cx="8568952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</a:t>
            </a:r>
            <a:r>
              <a:rPr lang="ru-RU" dirty="0" smtClean="0"/>
              <a:t>для </a:t>
            </a:r>
            <a:r>
              <a:rPr lang="ru-RU" dirty="0" smtClean="0"/>
              <a:t>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С</a:t>
            </a:r>
            <a:r>
              <a:rPr lang="ru-RU" sz="4000" b="1" u="sng" dirty="0" smtClean="0">
                <a:solidFill>
                  <a:srgbClr val="7030A0"/>
                </a:solidFill>
              </a:rPr>
              <a:t>о</a:t>
            </a:r>
            <a:r>
              <a:rPr lang="ru-RU" sz="4000" b="1" dirty="0" smtClean="0">
                <a:solidFill>
                  <a:srgbClr val="7030A0"/>
                </a:solidFill>
              </a:rPr>
              <a:t>всем ещё мал</a:t>
            </a:r>
            <a:r>
              <a:rPr lang="ru-RU" sz="4000" b="1" u="sng" dirty="0" smtClean="0">
                <a:solidFill>
                  <a:srgbClr val="7030A0"/>
                </a:solidFill>
              </a:rPr>
              <a:t>е</a:t>
            </a:r>
            <a:r>
              <a:rPr lang="ru-RU" sz="4000" b="1" dirty="0" smtClean="0">
                <a:solidFill>
                  <a:srgbClr val="7030A0"/>
                </a:solidFill>
              </a:rPr>
              <a:t>нький р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solidFill>
                  <a:srgbClr val="7030A0"/>
                </a:solidFill>
              </a:rPr>
              <a:t>бёнок сп</a:t>
            </a:r>
            <a:r>
              <a:rPr lang="ru-RU" sz="4000" b="1" u="sng" dirty="0" smtClean="0">
                <a:solidFill>
                  <a:srgbClr val="7030A0"/>
                </a:solidFill>
              </a:rPr>
              <a:t>о</a:t>
            </a:r>
            <a:r>
              <a:rPr lang="ru-RU" sz="4000" b="1" dirty="0" smtClean="0">
                <a:solidFill>
                  <a:srgbClr val="7030A0"/>
                </a:solidFill>
              </a:rPr>
              <a:t>койно спал в св</a:t>
            </a:r>
            <a:r>
              <a:rPr lang="ru-RU" sz="4000" b="1" u="sng" dirty="0" smtClean="0">
                <a:solidFill>
                  <a:srgbClr val="7030A0"/>
                </a:solidFill>
              </a:rPr>
              <a:t>о</a:t>
            </a:r>
            <a:r>
              <a:rPr lang="ru-RU" sz="4000" b="1" dirty="0" smtClean="0">
                <a:solidFill>
                  <a:srgbClr val="7030A0"/>
                </a:solidFill>
              </a:rPr>
              <a:t>ей кр</a:t>
            </a:r>
            <a:r>
              <a:rPr lang="ru-RU" sz="4000" b="1" u="sng" dirty="0" smtClean="0">
                <a:solidFill>
                  <a:srgbClr val="7030A0"/>
                </a:solidFill>
              </a:rPr>
              <a:t>о</a:t>
            </a:r>
            <a:r>
              <a:rPr lang="ru-RU" sz="4000" b="1" dirty="0" smtClean="0">
                <a:solidFill>
                  <a:srgbClr val="7030A0"/>
                </a:solidFill>
              </a:rPr>
              <a:t>ватке.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Инт</a:t>
            </a:r>
            <a:r>
              <a:rPr lang="ru-RU" sz="4000" b="1" u="sng" dirty="0" smtClean="0">
                <a:solidFill>
                  <a:srgbClr val="002060"/>
                </a:solidFill>
              </a:rPr>
              <a:t>е</a:t>
            </a:r>
            <a:r>
              <a:rPr lang="ru-RU" sz="4000" b="1" dirty="0" smtClean="0">
                <a:solidFill>
                  <a:srgbClr val="002060"/>
                </a:solidFill>
              </a:rPr>
              <a:t>ре</a:t>
            </a:r>
            <a:r>
              <a:rPr lang="ru-RU" sz="4000" b="1" u="sng" dirty="0" smtClean="0">
                <a:solidFill>
                  <a:srgbClr val="002060"/>
                </a:solidFill>
              </a:rPr>
              <a:t>сн</a:t>
            </a:r>
            <a:r>
              <a:rPr lang="ru-RU" sz="4000" b="1" dirty="0" smtClean="0">
                <a:solidFill>
                  <a:srgbClr val="002060"/>
                </a:solidFill>
              </a:rPr>
              <a:t>о было н</a:t>
            </a:r>
            <a:r>
              <a:rPr lang="ru-RU" sz="4000" b="1" u="sng" dirty="0" smtClean="0">
                <a:solidFill>
                  <a:srgbClr val="002060"/>
                </a:solidFill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</a:rPr>
              <a:t>блюдать за первыми ш</a:t>
            </a:r>
            <a:r>
              <a:rPr lang="ru-RU" sz="4000" b="1" u="sng" dirty="0" smtClean="0">
                <a:solidFill>
                  <a:srgbClr val="002060"/>
                </a:solidFill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</a:rPr>
              <a:t>гами мал</a:t>
            </a:r>
            <a:r>
              <a:rPr lang="ru-RU" sz="4000" b="1" u="sng" dirty="0" smtClean="0">
                <a:solidFill>
                  <a:srgbClr val="002060"/>
                </a:solidFill>
              </a:rPr>
              <a:t>е</a:t>
            </a:r>
            <a:r>
              <a:rPr lang="ru-RU" sz="4000" b="1" dirty="0" smtClean="0">
                <a:solidFill>
                  <a:srgbClr val="002060"/>
                </a:solidFill>
              </a:rPr>
              <a:t>ньк</a:t>
            </a:r>
            <a:r>
              <a:rPr lang="ru-RU" sz="4000" b="1" i="1" dirty="0" smtClean="0">
                <a:solidFill>
                  <a:srgbClr val="002060"/>
                </a:solidFill>
              </a:rPr>
              <a:t>ого </a:t>
            </a:r>
            <a:r>
              <a:rPr lang="ru-RU" sz="4000" b="1" dirty="0" smtClean="0">
                <a:solidFill>
                  <a:srgbClr val="002060"/>
                </a:solidFill>
              </a:rPr>
              <a:t>р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solidFill>
                  <a:srgbClr val="002060"/>
                </a:solidFill>
              </a:rPr>
              <a:t>бёнка.</a:t>
            </a:r>
          </a:p>
          <a:p>
            <a:r>
              <a:rPr lang="ru-RU" sz="4000" b="1" dirty="0" smtClean="0"/>
              <a:t>Мама нежно п</a:t>
            </a:r>
            <a:r>
              <a:rPr lang="ru-RU" sz="4000" b="1" u="sng" dirty="0" smtClean="0"/>
              <a:t>о</a:t>
            </a:r>
            <a:r>
              <a:rPr lang="ru-RU" sz="4000" b="1" dirty="0" smtClean="0"/>
              <a:t>ц</a:t>
            </a:r>
            <a:r>
              <a:rPr lang="ru-RU" sz="4000" b="1" u="sng" dirty="0" smtClean="0"/>
              <a:t>е</a:t>
            </a:r>
            <a:r>
              <a:rPr lang="ru-RU" sz="4000" b="1" dirty="0" smtClean="0"/>
              <a:t>л</a:t>
            </a:r>
            <a:r>
              <a:rPr lang="ru-RU" sz="4000" b="1" u="sng" dirty="0" smtClean="0"/>
              <a:t>о</a:t>
            </a:r>
            <a:r>
              <a:rPr lang="ru-RU" sz="4000" b="1" dirty="0" smtClean="0"/>
              <a:t>вала св</a:t>
            </a:r>
            <a:r>
              <a:rPr lang="ru-RU" sz="4000" b="1" u="sng" dirty="0" smtClean="0"/>
              <a:t>о</a:t>
            </a:r>
            <a:r>
              <a:rPr lang="ru-RU" sz="4000" b="1" i="1" dirty="0" smtClean="0"/>
              <a:t>его</a:t>
            </a:r>
            <a:r>
              <a:rPr lang="ru-RU" sz="4000" b="1" dirty="0" smtClean="0"/>
              <a:t> р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бёнка.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С</a:t>
            </a:r>
            <a:r>
              <a:rPr lang="ru-RU" sz="4000" b="1" u="sng" dirty="0" smtClean="0">
                <a:solidFill>
                  <a:srgbClr val="7030A0"/>
                </a:solidFill>
              </a:rPr>
              <a:t>.</a:t>
            </a:r>
            <a:r>
              <a:rPr lang="ru-RU" sz="4000" b="1" dirty="0" smtClean="0">
                <a:solidFill>
                  <a:srgbClr val="7030A0"/>
                </a:solidFill>
              </a:rPr>
              <a:t>всем ещё </a:t>
            </a:r>
            <a:r>
              <a:rPr lang="ru-RU" sz="4000" b="1" dirty="0" err="1" smtClean="0">
                <a:solidFill>
                  <a:srgbClr val="7030A0"/>
                </a:solidFill>
              </a:rPr>
              <a:t>мал</a:t>
            </a:r>
            <a:r>
              <a:rPr lang="ru-RU" sz="4000" b="1" u="sng" dirty="0" err="1" smtClean="0">
                <a:solidFill>
                  <a:srgbClr val="7030A0"/>
                </a:solidFill>
              </a:rPr>
              <a:t>.</a:t>
            </a:r>
            <a:r>
              <a:rPr lang="ru-RU" sz="4000" b="1" dirty="0" err="1" smtClean="0">
                <a:solidFill>
                  <a:srgbClr val="7030A0"/>
                </a:solidFill>
              </a:rPr>
              <a:t>нький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р</a:t>
            </a:r>
            <a:r>
              <a:rPr lang="ru-RU" sz="4000" b="1" dirty="0" err="1" smtClean="0">
                <a:solidFill>
                  <a:srgbClr val="FF0000"/>
                </a:solidFill>
              </a:rPr>
              <a:t>.</a:t>
            </a:r>
            <a:r>
              <a:rPr lang="ru-RU" sz="4000" b="1" dirty="0" err="1" smtClean="0">
                <a:solidFill>
                  <a:srgbClr val="7030A0"/>
                </a:solidFill>
              </a:rPr>
              <a:t>бёнок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сп</a:t>
            </a:r>
            <a:r>
              <a:rPr lang="ru-RU" sz="4000" b="1" u="sng" dirty="0" err="1" smtClean="0">
                <a:solidFill>
                  <a:srgbClr val="7030A0"/>
                </a:solidFill>
              </a:rPr>
              <a:t>.</a:t>
            </a:r>
            <a:r>
              <a:rPr lang="ru-RU" sz="4000" b="1" dirty="0" err="1" smtClean="0">
                <a:solidFill>
                  <a:srgbClr val="7030A0"/>
                </a:solidFill>
              </a:rPr>
              <a:t>койно</a:t>
            </a:r>
            <a:r>
              <a:rPr lang="ru-RU" sz="4000" b="1" dirty="0" smtClean="0">
                <a:solidFill>
                  <a:srgbClr val="7030A0"/>
                </a:solidFill>
              </a:rPr>
              <a:t> спал в св</a:t>
            </a:r>
            <a:r>
              <a:rPr lang="ru-RU" sz="4000" b="1" u="sng" dirty="0" smtClean="0">
                <a:solidFill>
                  <a:srgbClr val="7030A0"/>
                </a:solidFill>
              </a:rPr>
              <a:t>.</a:t>
            </a:r>
            <a:r>
              <a:rPr lang="ru-RU" sz="4000" b="1" dirty="0" smtClean="0">
                <a:solidFill>
                  <a:srgbClr val="7030A0"/>
                </a:solidFill>
              </a:rPr>
              <a:t>ей </a:t>
            </a:r>
            <a:r>
              <a:rPr lang="ru-RU" sz="4000" b="1" dirty="0" err="1" smtClean="0">
                <a:solidFill>
                  <a:srgbClr val="7030A0"/>
                </a:solidFill>
              </a:rPr>
              <a:t>кр</a:t>
            </a:r>
            <a:r>
              <a:rPr lang="ru-RU" sz="4000" b="1" u="sng" dirty="0" err="1" smtClean="0">
                <a:solidFill>
                  <a:srgbClr val="7030A0"/>
                </a:solidFill>
              </a:rPr>
              <a:t>.</a:t>
            </a:r>
            <a:r>
              <a:rPr lang="ru-RU" sz="4000" b="1" dirty="0" err="1" smtClean="0">
                <a:solidFill>
                  <a:srgbClr val="7030A0"/>
                </a:solidFill>
              </a:rPr>
              <a:t>ватке</a:t>
            </a:r>
            <a:r>
              <a:rPr lang="ru-RU" sz="4000" b="1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4000" b="1" dirty="0" err="1" smtClean="0">
                <a:solidFill>
                  <a:srgbClr val="002060"/>
                </a:solidFill>
              </a:rPr>
              <a:t>Инт</a:t>
            </a:r>
            <a:r>
              <a:rPr lang="ru-RU" sz="4000" b="1" u="sng" dirty="0" err="1" smtClean="0">
                <a:solidFill>
                  <a:srgbClr val="002060"/>
                </a:solidFill>
              </a:rPr>
              <a:t>.</a:t>
            </a:r>
            <a:r>
              <a:rPr lang="ru-RU" sz="4000" b="1" dirty="0" err="1" smtClean="0">
                <a:solidFill>
                  <a:srgbClr val="002060"/>
                </a:solidFill>
              </a:rPr>
              <a:t>ре</a:t>
            </a:r>
            <a:r>
              <a:rPr lang="ru-RU" sz="4000" b="1" u="sng" dirty="0" err="1" smtClean="0">
                <a:solidFill>
                  <a:srgbClr val="002060"/>
                </a:solidFill>
              </a:rPr>
              <a:t>сн</a:t>
            </a:r>
            <a:r>
              <a:rPr lang="ru-RU" sz="4000" b="1" dirty="0" err="1" smtClean="0">
                <a:solidFill>
                  <a:srgbClr val="002060"/>
                </a:solidFill>
              </a:rPr>
              <a:t>о</a:t>
            </a:r>
            <a:r>
              <a:rPr lang="ru-RU" sz="4000" b="1" dirty="0" smtClean="0">
                <a:solidFill>
                  <a:srgbClr val="002060"/>
                </a:solidFill>
              </a:rPr>
              <a:t> было </a:t>
            </a:r>
            <a:r>
              <a:rPr lang="ru-RU" sz="4000" b="1" dirty="0" err="1" smtClean="0">
                <a:solidFill>
                  <a:srgbClr val="002060"/>
                </a:solidFill>
              </a:rPr>
              <a:t>н</a:t>
            </a:r>
            <a:r>
              <a:rPr lang="ru-RU" sz="4000" b="1" u="sng" dirty="0" err="1" smtClean="0">
                <a:solidFill>
                  <a:srgbClr val="002060"/>
                </a:solidFill>
              </a:rPr>
              <a:t>.</a:t>
            </a:r>
            <a:r>
              <a:rPr lang="ru-RU" sz="4000" b="1" dirty="0" err="1" smtClean="0">
                <a:solidFill>
                  <a:srgbClr val="002060"/>
                </a:solidFill>
              </a:rPr>
              <a:t>блюдать</a:t>
            </a:r>
            <a:r>
              <a:rPr lang="ru-RU" sz="4000" b="1" dirty="0" smtClean="0">
                <a:solidFill>
                  <a:srgbClr val="002060"/>
                </a:solidFill>
              </a:rPr>
              <a:t> за первыми </a:t>
            </a:r>
            <a:r>
              <a:rPr lang="ru-RU" sz="4000" b="1" dirty="0" err="1" smtClean="0">
                <a:solidFill>
                  <a:srgbClr val="002060"/>
                </a:solidFill>
              </a:rPr>
              <a:t>ш</a:t>
            </a:r>
            <a:r>
              <a:rPr lang="ru-RU" sz="4000" b="1" u="sng" dirty="0" err="1" smtClean="0">
                <a:solidFill>
                  <a:srgbClr val="002060"/>
                </a:solidFill>
              </a:rPr>
              <a:t>.</a:t>
            </a:r>
            <a:r>
              <a:rPr lang="ru-RU" sz="4000" b="1" dirty="0" err="1" smtClean="0">
                <a:solidFill>
                  <a:srgbClr val="002060"/>
                </a:solidFill>
              </a:rPr>
              <a:t>гами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мал</a:t>
            </a:r>
            <a:r>
              <a:rPr lang="ru-RU" sz="4000" b="1" u="sng" dirty="0" err="1" smtClean="0">
                <a:solidFill>
                  <a:srgbClr val="002060"/>
                </a:solidFill>
              </a:rPr>
              <a:t>.</a:t>
            </a:r>
            <a:r>
              <a:rPr lang="ru-RU" sz="4000" b="1" dirty="0" err="1" smtClean="0">
                <a:solidFill>
                  <a:srgbClr val="002060"/>
                </a:solidFill>
              </a:rPr>
              <a:t>ньк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ого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р</a:t>
            </a:r>
            <a:r>
              <a:rPr lang="ru-RU" sz="4000" b="1" dirty="0" err="1" smtClean="0">
                <a:solidFill>
                  <a:srgbClr val="FF0000"/>
                </a:solidFill>
              </a:rPr>
              <a:t>.</a:t>
            </a:r>
            <a:r>
              <a:rPr lang="ru-RU" sz="4000" b="1" dirty="0" err="1" smtClean="0">
                <a:solidFill>
                  <a:srgbClr val="002060"/>
                </a:solidFill>
              </a:rPr>
              <a:t>бёнка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4000" b="1" dirty="0" smtClean="0"/>
              <a:t>Мама нежно </a:t>
            </a:r>
            <a:r>
              <a:rPr lang="ru-RU" sz="4000" b="1" dirty="0" err="1" smtClean="0"/>
              <a:t>п</a:t>
            </a:r>
            <a:r>
              <a:rPr lang="ru-RU" sz="4000" b="1" u="sng" dirty="0" err="1" smtClean="0"/>
              <a:t>.</a:t>
            </a:r>
            <a:r>
              <a:rPr lang="ru-RU" sz="4000" b="1" dirty="0" err="1" smtClean="0"/>
              <a:t>ц</a:t>
            </a:r>
            <a:r>
              <a:rPr lang="ru-RU" sz="4000" b="1" u="sng" dirty="0" err="1" smtClean="0"/>
              <a:t>.</a:t>
            </a:r>
            <a:r>
              <a:rPr lang="ru-RU" sz="4000" b="1" dirty="0" err="1" smtClean="0"/>
              <a:t>л</a:t>
            </a:r>
            <a:r>
              <a:rPr lang="ru-RU" sz="4000" b="1" u="sng" dirty="0" err="1" smtClean="0"/>
              <a:t>.</a:t>
            </a:r>
            <a:r>
              <a:rPr lang="ru-RU" sz="4000" b="1" dirty="0" err="1" smtClean="0"/>
              <a:t>вала</a:t>
            </a:r>
            <a:r>
              <a:rPr lang="ru-RU" sz="4000" b="1" dirty="0" smtClean="0"/>
              <a:t> св</a:t>
            </a:r>
            <a:r>
              <a:rPr lang="ru-RU" sz="4000" b="1" u="sng" dirty="0" smtClean="0"/>
              <a:t>.</a:t>
            </a:r>
            <a:r>
              <a:rPr lang="ru-RU" sz="4000" b="1" i="1" dirty="0" smtClean="0"/>
              <a:t>его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р</a:t>
            </a:r>
            <a:r>
              <a:rPr lang="ru-RU" sz="4000" b="1" dirty="0" err="1" smtClean="0">
                <a:solidFill>
                  <a:srgbClr val="FF0000"/>
                </a:solidFill>
              </a:rPr>
              <a:t>.</a:t>
            </a:r>
            <a:r>
              <a:rPr lang="ru-RU" sz="4000" b="1" dirty="0" err="1" smtClean="0"/>
              <a:t>бёнка</a:t>
            </a:r>
            <a:r>
              <a:rPr lang="ru-RU" sz="4000" b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E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247</TotalTime>
  <Words>433</Words>
  <Application>Microsoft Office PowerPoint</Application>
  <PresentationFormat>Экран (4:3)</PresentationFormat>
  <Paragraphs>87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Группа 1 (ребёнок, юность, телевизор)</vt:lpstr>
      <vt:lpstr> ребёнок</vt:lpstr>
      <vt:lpstr>Толковый словарь</vt:lpstr>
      <vt:lpstr>Однокоренные слова</vt:lpstr>
      <vt:lpstr>Как запомнить?</vt:lpstr>
      <vt:lpstr>Сочетаемость слов</vt:lpstr>
      <vt:lpstr>Слайд 7</vt:lpstr>
      <vt:lpstr>Предложения для чтения</vt:lpstr>
      <vt:lpstr>Орфографическая работа</vt:lpstr>
      <vt:lpstr>юность</vt:lpstr>
      <vt:lpstr>Толковый словарь</vt:lpstr>
      <vt:lpstr>Однокоренные слова</vt:lpstr>
      <vt:lpstr>Сочетаемость слов</vt:lpstr>
      <vt:lpstr>Предложения для чтения</vt:lpstr>
      <vt:lpstr>Орфографическая работа</vt:lpstr>
      <vt:lpstr>ТЕЛЕВИЗОР</vt:lpstr>
      <vt:lpstr>Телевизор</vt:lpstr>
      <vt:lpstr>Толковый словарь</vt:lpstr>
      <vt:lpstr>Этимология</vt:lpstr>
      <vt:lpstr>Сочетаемость слов</vt:lpstr>
      <vt:lpstr>ПРЕДЛОЖЕНИЯ для чтения</vt:lpstr>
      <vt:lpstr>Орфографическая работа</vt:lpstr>
      <vt:lpstr>Проверь себя</vt:lpstr>
      <vt:lpstr>Слайд 24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Группа 1</dc:title>
  <dc:creator>User</dc:creator>
  <cp:lastModifiedBy>User</cp:lastModifiedBy>
  <cp:revision>27</cp:revision>
  <dcterms:created xsi:type="dcterms:W3CDTF">2016-08-08T19:22:17Z</dcterms:created>
  <dcterms:modified xsi:type="dcterms:W3CDTF">2016-08-10T15:23:21Z</dcterms:modified>
</cp:coreProperties>
</file>